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20"/>
  </p:notesMasterIdLst>
  <p:sldIdLst>
    <p:sldId id="2145705885" r:id="rId2"/>
    <p:sldId id="2145705849" r:id="rId3"/>
    <p:sldId id="2145705867" r:id="rId4"/>
    <p:sldId id="2145705876" r:id="rId5"/>
    <p:sldId id="2145705881" r:id="rId6"/>
    <p:sldId id="2134806640" r:id="rId7"/>
    <p:sldId id="2145705884" r:id="rId8"/>
    <p:sldId id="2145705863" r:id="rId9"/>
    <p:sldId id="2145705868" r:id="rId10"/>
    <p:sldId id="2145705874" r:id="rId11"/>
    <p:sldId id="2145705872" r:id="rId12"/>
    <p:sldId id="2145705869" r:id="rId13"/>
    <p:sldId id="2145705882" r:id="rId14"/>
    <p:sldId id="2145705875" r:id="rId15"/>
    <p:sldId id="2145705873" r:id="rId16"/>
    <p:sldId id="2145705871" r:id="rId17"/>
    <p:sldId id="2145705880" r:id="rId18"/>
    <p:sldId id="2145705866" r:id="rId1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75" autoAdjust="0"/>
    <p:restoredTop sz="94660"/>
  </p:normalViewPr>
  <p:slideViewPr>
    <p:cSldViewPr snapToGrid="0">
      <p:cViewPr varScale="1">
        <p:scale>
          <a:sx n="58" d="100"/>
          <a:sy n="58" d="100"/>
        </p:scale>
        <p:origin x="624"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hyperlink" Target="http://www.scn-kenya.org/"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www.scn-kenya.org/" TargetMode="Externa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452EBF-2C52-4247-BB3F-C17B04C29CED}" type="doc">
      <dgm:prSet loTypeId="urn:microsoft.com/office/officeart/2008/layout/LinedList" loCatId="list" qsTypeId="urn:microsoft.com/office/officeart/2005/8/quickstyle/simple2" qsCatId="simple" csTypeId="urn:microsoft.com/office/officeart/2005/8/colors/accent3_2" csCatId="accent3" phldr="1"/>
      <dgm:spPr/>
      <dgm:t>
        <a:bodyPr/>
        <a:lstStyle/>
        <a:p>
          <a:endParaRPr lang="en-US"/>
        </a:p>
      </dgm:t>
    </dgm:pt>
    <dgm:pt modelId="{C18EC254-C821-4860-8538-A70B047DA864}">
      <dgm:prSet custT="1"/>
      <dgm:spPr/>
      <dgm:t>
        <a:bodyPr/>
        <a:lstStyle/>
        <a:p>
          <a:r>
            <a:rPr lang="en-US" sz="1800" b="1" dirty="0">
              <a:latin typeface="Arial" panose="020B0604020202020204" pitchFamily="34" charset="0"/>
              <a:cs typeface="Arial" panose="020B0604020202020204" pitchFamily="34" charset="0"/>
            </a:rPr>
            <a:t>Community/Maternal and Child Health Education:</a:t>
          </a:r>
          <a:r>
            <a:rPr lang="en-US" sz="1800" dirty="0">
              <a:latin typeface="Arial" panose="020B0604020202020204" pitchFamily="34" charset="0"/>
              <a:cs typeface="Arial" panose="020B0604020202020204" pitchFamily="34" charset="0"/>
            </a:rPr>
            <a:t> Designing and delivering workshops on hygiene, nutrition basics and daily rituals. Support outreach, data collection, and health promotion. </a:t>
          </a:r>
        </a:p>
      </dgm:t>
    </dgm:pt>
    <dgm:pt modelId="{A2AC0C6B-759D-4619-9E58-5A7FEF86C476}" type="parTrans" cxnId="{D2CC0366-125D-44C5-BC96-1F62975BBA93}">
      <dgm:prSet/>
      <dgm:spPr/>
      <dgm:t>
        <a:bodyPr/>
        <a:lstStyle/>
        <a:p>
          <a:endParaRPr lang="en-US"/>
        </a:p>
      </dgm:t>
    </dgm:pt>
    <dgm:pt modelId="{09EF3C1A-A0C7-4C1C-A976-B988D199D037}" type="sibTrans" cxnId="{D2CC0366-125D-44C5-BC96-1F62975BBA93}">
      <dgm:prSet/>
      <dgm:spPr/>
      <dgm:t>
        <a:bodyPr/>
        <a:lstStyle/>
        <a:p>
          <a:endParaRPr lang="en-US"/>
        </a:p>
      </dgm:t>
    </dgm:pt>
    <dgm:pt modelId="{9870F564-A4A7-493D-8ACE-06DFD5525876}">
      <dgm:prSet custT="1"/>
      <dgm:spPr/>
      <dgm:t>
        <a:bodyPr/>
        <a:lstStyle/>
        <a:p>
          <a:r>
            <a:rPr lang="en-US" sz="1800" b="1" dirty="0">
              <a:latin typeface="Arial" panose="020B0604020202020204" pitchFamily="34" charset="0"/>
              <a:cs typeface="Arial" panose="020B0604020202020204" pitchFamily="34" charset="0"/>
            </a:rPr>
            <a:t>Water, Sanitation &amp;Hygiene (WASH):</a:t>
          </a:r>
          <a:r>
            <a:rPr lang="en-US" sz="1800" dirty="0">
              <a:latin typeface="Arial" panose="020B0604020202020204" pitchFamily="34" charset="0"/>
              <a:cs typeface="Arial" panose="020B0604020202020204" pitchFamily="34" charset="0"/>
            </a:rPr>
            <a:t> Developing/evaluating/training WASH projects in  communities/ schools</a:t>
          </a:r>
        </a:p>
      </dgm:t>
    </dgm:pt>
    <dgm:pt modelId="{1720F717-221F-4EE6-A55C-C791C1AB676B}" type="parTrans" cxnId="{6CA89EF9-9991-40B5-A80E-D924C6B9ACE0}">
      <dgm:prSet/>
      <dgm:spPr/>
      <dgm:t>
        <a:bodyPr/>
        <a:lstStyle/>
        <a:p>
          <a:endParaRPr lang="en-US"/>
        </a:p>
      </dgm:t>
    </dgm:pt>
    <dgm:pt modelId="{6C96C8E5-E284-455C-A975-93B827EDF3CA}" type="sibTrans" cxnId="{6CA89EF9-9991-40B5-A80E-D924C6B9ACE0}">
      <dgm:prSet/>
      <dgm:spPr/>
      <dgm:t>
        <a:bodyPr/>
        <a:lstStyle/>
        <a:p>
          <a:endParaRPr lang="en-US"/>
        </a:p>
      </dgm:t>
    </dgm:pt>
    <dgm:pt modelId="{EB298B6D-AC2C-4AE2-90F8-E0D4479119CC}">
      <dgm:prSet custT="1"/>
      <dgm:spPr/>
      <dgm:t>
        <a:bodyPr/>
        <a:lstStyle/>
        <a:p>
          <a:r>
            <a:rPr lang="en-US" sz="1800" b="1" dirty="0">
              <a:latin typeface="Arial" panose="020B0604020202020204" pitchFamily="34" charset="0"/>
              <a:cs typeface="Arial" panose="020B0604020202020204" pitchFamily="34" charset="0"/>
            </a:rPr>
            <a:t>Sustainable Agriculture:</a:t>
          </a:r>
          <a:r>
            <a:rPr lang="en-US" sz="1800" dirty="0">
              <a:latin typeface="Arial" panose="020B0604020202020204" pitchFamily="34" charset="0"/>
              <a:cs typeface="Arial" panose="020B0604020202020204" pitchFamily="34" charset="0"/>
            </a:rPr>
            <a:t> Assisting with demonstration farms, permaculture, or organic farming initiatives.</a:t>
          </a:r>
        </a:p>
      </dgm:t>
    </dgm:pt>
    <dgm:pt modelId="{03279936-9A0F-4A41-845D-AF3BE6BFDD35}" type="parTrans" cxnId="{84891B85-3D67-418F-A69D-7640275F3564}">
      <dgm:prSet/>
      <dgm:spPr/>
      <dgm:t>
        <a:bodyPr/>
        <a:lstStyle/>
        <a:p>
          <a:endParaRPr lang="en-US"/>
        </a:p>
      </dgm:t>
    </dgm:pt>
    <dgm:pt modelId="{39688356-43EF-45ED-8693-0CE070B5FADC}" type="sibTrans" cxnId="{84891B85-3D67-418F-A69D-7640275F3564}">
      <dgm:prSet/>
      <dgm:spPr/>
      <dgm:t>
        <a:bodyPr/>
        <a:lstStyle/>
        <a:p>
          <a:endParaRPr lang="en-US"/>
        </a:p>
      </dgm:t>
    </dgm:pt>
    <dgm:pt modelId="{41A4D9B8-FC60-4BE6-832E-A8B0CB8E9288}">
      <dgm:prSet custT="1"/>
      <dgm:spPr/>
      <dgm:t>
        <a:bodyPr/>
        <a:lstStyle/>
        <a:p>
          <a:r>
            <a:rPr lang="en-US" sz="1800" b="1" dirty="0">
              <a:latin typeface="Arial" panose="020B0604020202020204" pitchFamily="34" charset="0"/>
              <a:cs typeface="Arial" panose="020B0604020202020204" pitchFamily="34" charset="0"/>
            </a:rPr>
            <a:t>Youth Empowerment:</a:t>
          </a:r>
          <a:r>
            <a:rPr lang="en-US" sz="1800" dirty="0">
              <a:latin typeface="Arial" panose="020B0604020202020204" pitchFamily="34" charset="0"/>
              <a:cs typeface="Arial" panose="020B0604020202020204" pitchFamily="34" charset="0"/>
            </a:rPr>
            <a:t> Organizing activities or training for local youth groups.</a:t>
          </a:r>
        </a:p>
      </dgm:t>
    </dgm:pt>
    <dgm:pt modelId="{4DA62227-9D1F-44C3-A6DD-001164AF5758}" type="parTrans" cxnId="{9BB27C21-6D7F-428D-9CD9-8F75D294CAAB}">
      <dgm:prSet/>
      <dgm:spPr/>
      <dgm:t>
        <a:bodyPr/>
        <a:lstStyle/>
        <a:p>
          <a:endParaRPr lang="en-US"/>
        </a:p>
      </dgm:t>
    </dgm:pt>
    <dgm:pt modelId="{6BC9BB18-772B-472B-832A-041B49151454}" type="sibTrans" cxnId="{9BB27C21-6D7F-428D-9CD9-8F75D294CAAB}">
      <dgm:prSet/>
      <dgm:spPr/>
      <dgm:t>
        <a:bodyPr/>
        <a:lstStyle/>
        <a:p>
          <a:endParaRPr lang="en-US"/>
        </a:p>
      </dgm:t>
    </dgm:pt>
    <dgm:pt modelId="{1512B300-4A05-415B-B5DE-BEEE1A731962}">
      <dgm:prSet custT="1"/>
      <dgm:spPr/>
      <dgm:t>
        <a:bodyPr/>
        <a:lstStyle/>
        <a:p>
          <a:r>
            <a:rPr lang="en-US" sz="1800" b="1">
              <a:latin typeface="Arial" panose="020B0604020202020204" pitchFamily="34" charset="0"/>
              <a:cs typeface="Arial" panose="020B0604020202020204" pitchFamily="34" charset="0"/>
            </a:rPr>
            <a:t>Community Empowerment:</a:t>
          </a:r>
          <a:r>
            <a:rPr lang="en-US" sz="1800">
              <a:latin typeface="Arial" panose="020B0604020202020204" pitchFamily="34" charset="0"/>
              <a:cs typeface="Arial" panose="020B0604020202020204" pitchFamily="34" charset="0"/>
            </a:rPr>
            <a:t> Supporting specific groups/cooperatives or microfinance initiatives. </a:t>
          </a:r>
        </a:p>
      </dgm:t>
    </dgm:pt>
    <dgm:pt modelId="{5D172423-A2B3-400E-B535-12CBD533C24A}" type="parTrans" cxnId="{0F252CEB-028E-4165-B141-FF9BB1203FBE}">
      <dgm:prSet/>
      <dgm:spPr/>
      <dgm:t>
        <a:bodyPr/>
        <a:lstStyle/>
        <a:p>
          <a:endParaRPr lang="en-US"/>
        </a:p>
      </dgm:t>
    </dgm:pt>
    <dgm:pt modelId="{73E831C3-C772-4026-933E-5A2F877D16D6}" type="sibTrans" cxnId="{0F252CEB-028E-4165-B141-FF9BB1203FBE}">
      <dgm:prSet/>
      <dgm:spPr/>
      <dgm:t>
        <a:bodyPr/>
        <a:lstStyle/>
        <a:p>
          <a:endParaRPr lang="en-US"/>
        </a:p>
      </dgm:t>
    </dgm:pt>
    <dgm:pt modelId="{433D6514-2682-4A17-8382-53E6E6A19B7E}">
      <dgm:prSet custT="1"/>
      <dgm:spPr/>
      <dgm:t>
        <a:bodyPr/>
        <a:lstStyle/>
        <a:p>
          <a:r>
            <a:rPr lang="en-US" sz="1800" b="1" dirty="0">
              <a:latin typeface="Arial" panose="020B0604020202020204" pitchFamily="34" charset="0"/>
              <a:cs typeface="Arial" panose="020B0604020202020204" pitchFamily="34" charset="0"/>
            </a:rPr>
            <a:t>Monitoring &amp; Evaluation:</a:t>
          </a:r>
          <a:r>
            <a:rPr lang="en-US" sz="1800" dirty="0">
              <a:latin typeface="Arial" panose="020B0604020202020204" pitchFamily="34" charset="0"/>
              <a:cs typeface="Arial" panose="020B0604020202020204" pitchFamily="34" charset="0"/>
            </a:rPr>
            <a:t> Collecting and analyzing data to assess project impact.</a:t>
          </a:r>
        </a:p>
      </dgm:t>
    </dgm:pt>
    <dgm:pt modelId="{BA77EF0D-28C5-4B28-A0D5-83B47446AEAD}" type="parTrans" cxnId="{9188F611-C5A6-4E24-8534-B9E55BDF51E1}">
      <dgm:prSet/>
      <dgm:spPr/>
      <dgm:t>
        <a:bodyPr/>
        <a:lstStyle/>
        <a:p>
          <a:endParaRPr lang="en-US"/>
        </a:p>
      </dgm:t>
    </dgm:pt>
    <dgm:pt modelId="{67C0EFA6-5379-4FDC-A191-21ED1BDF1D8C}" type="sibTrans" cxnId="{9188F611-C5A6-4E24-8534-B9E55BDF51E1}">
      <dgm:prSet/>
      <dgm:spPr/>
      <dgm:t>
        <a:bodyPr/>
        <a:lstStyle/>
        <a:p>
          <a:endParaRPr lang="en-US"/>
        </a:p>
      </dgm:t>
    </dgm:pt>
    <dgm:pt modelId="{972C1FE0-1952-43FE-A4D8-1CE499D28B9E}">
      <dgm:prSet custT="1"/>
      <dgm:spPr/>
      <dgm:t>
        <a:bodyPr/>
        <a:lstStyle/>
        <a:p>
          <a:r>
            <a:rPr lang="en-US" sz="1800" b="1" dirty="0">
              <a:latin typeface="Arial" panose="020B0604020202020204" pitchFamily="34" charset="0"/>
              <a:cs typeface="Arial" panose="020B0604020202020204" pitchFamily="34" charset="0"/>
            </a:rPr>
            <a:t>Public Relations &amp; Fundraising:</a:t>
          </a:r>
          <a:r>
            <a:rPr lang="en-US" sz="1800" dirty="0">
              <a:latin typeface="Arial" panose="020B0604020202020204" pitchFamily="34" charset="0"/>
              <a:cs typeface="Arial" panose="020B0604020202020204" pitchFamily="34" charset="0"/>
            </a:rPr>
            <a:t> Creating awareness campaigns or supporting grant applications.</a:t>
          </a:r>
        </a:p>
      </dgm:t>
    </dgm:pt>
    <dgm:pt modelId="{2897C468-3BFA-49B8-8ACA-518F0FE6C28F}" type="parTrans" cxnId="{00BAA249-A382-42F1-A7AF-98B168DE61BB}">
      <dgm:prSet/>
      <dgm:spPr/>
      <dgm:t>
        <a:bodyPr/>
        <a:lstStyle/>
        <a:p>
          <a:endParaRPr lang="en-US"/>
        </a:p>
      </dgm:t>
    </dgm:pt>
    <dgm:pt modelId="{AFBF3089-D0A6-41BD-AC31-C12E6618BF61}" type="sibTrans" cxnId="{00BAA249-A382-42F1-A7AF-98B168DE61BB}">
      <dgm:prSet/>
      <dgm:spPr/>
      <dgm:t>
        <a:bodyPr/>
        <a:lstStyle/>
        <a:p>
          <a:endParaRPr lang="en-US"/>
        </a:p>
      </dgm:t>
    </dgm:pt>
    <dgm:pt modelId="{68445644-90F8-4E45-A483-59DA4B60CAE7}">
      <dgm:prSet custT="1"/>
      <dgm:spPr/>
      <dgm:t>
        <a:bodyPr/>
        <a:lstStyle/>
        <a:p>
          <a:r>
            <a:rPr lang="en-US" sz="1800" b="1">
              <a:latin typeface="Arial" panose="020B0604020202020204" pitchFamily="34" charset="0"/>
              <a:cs typeface="Arial" panose="020B0604020202020204" pitchFamily="34" charset="0"/>
            </a:rPr>
            <a:t>Digital Literacy:</a:t>
          </a:r>
          <a:r>
            <a:rPr lang="en-US" sz="1800">
              <a:latin typeface="Arial" panose="020B0604020202020204" pitchFamily="34" charset="0"/>
              <a:cs typeface="Arial" panose="020B0604020202020204" pitchFamily="34" charset="0"/>
            </a:rPr>
            <a:t> Teaching basic computer skills to community members or NGO staff.</a:t>
          </a:r>
        </a:p>
      </dgm:t>
    </dgm:pt>
    <dgm:pt modelId="{2D00FE00-E160-409E-8C21-54BBCCF0F469}" type="parTrans" cxnId="{BF25F5AA-38BF-40DA-A828-D80C0E671B84}">
      <dgm:prSet/>
      <dgm:spPr/>
      <dgm:t>
        <a:bodyPr/>
        <a:lstStyle/>
        <a:p>
          <a:endParaRPr lang="en-US"/>
        </a:p>
      </dgm:t>
    </dgm:pt>
    <dgm:pt modelId="{CF86A554-9E66-416D-8DA2-D33A364E1E01}" type="sibTrans" cxnId="{BF25F5AA-38BF-40DA-A828-D80C0E671B84}">
      <dgm:prSet/>
      <dgm:spPr/>
      <dgm:t>
        <a:bodyPr/>
        <a:lstStyle/>
        <a:p>
          <a:endParaRPr lang="en-US"/>
        </a:p>
      </dgm:t>
    </dgm:pt>
    <dgm:pt modelId="{E9E7CADE-D6F5-4D2E-939B-B0EF578E61B6}">
      <dgm:prSet custT="1"/>
      <dgm:spPr/>
      <dgm:t>
        <a:bodyPr/>
        <a:lstStyle/>
        <a:p>
          <a:r>
            <a:rPr lang="en-US" sz="1800" b="1" dirty="0">
              <a:latin typeface="Arial" panose="020B0604020202020204" pitchFamily="34" charset="0"/>
              <a:cs typeface="Arial" panose="020B0604020202020204" pitchFamily="34" charset="0"/>
            </a:rPr>
            <a:t>Environmental Conservation:</a:t>
          </a:r>
          <a:r>
            <a:rPr lang="en-US" sz="1800" dirty="0">
              <a:latin typeface="Arial" panose="020B0604020202020204" pitchFamily="34" charset="0"/>
              <a:cs typeface="Arial" panose="020B0604020202020204" pitchFamily="34" charset="0"/>
            </a:rPr>
            <a:t> Participating in tree planting, waste management, or biodiversity projects.</a:t>
          </a:r>
        </a:p>
      </dgm:t>
    </dgm:pt>
    <dgm:pt modelId="{514C24DC-9517-472C-A1BB-CB509D55E11D}" type="parTrans" cxnId="{AF6820F5-F0AE-47BA-B28C-66524E3B1FCA}">
      <dgm:prSet/>
      <dgm:spPr/>
      <dgm:t>
        <a:bodyPr/>
        <a:lstStyle/>
        <a:p>
          <a:endParaRPr lang="en-US"/>
        </a:p>
      </dgm:t>
    </dgm:pt>
    <dgm:pt modelId="{C858EA65-731F-4734-A8F8-A80FDAA0E01F}" type="sibTrans" cxnId="{AF6820F5-F0AE-47BA-B28C-66524E3B1FCA}">
      <dgm:prSet/>
      <dgm:spPr/>
      <dgm:t>
        <a:bodyPr/>
        <a:lstStyle/>
        <a:p>
          <a:endParaRPr lang="en-US"/>
        </a:p>
      </dgm:t>
    </dgm:pt>
    <dgm:pt modelId="{95753C20-DF99-4B8D-809F-49E21A99E629}">
      <dgm:prSet custT="1"/>
      <dgm:spPr/>
      <dgm:t>
        <a:bodyPr/>
        <a:lstStyle/>
        <a:p>
          <a:r>
            <a:rPr lang="en-US" sz="1800" b="1" dirty="0">
              <a:latin typeface="Arial" panose="020B0604020202020204" pitchFamily="34" charset="0"/>
              <a:cs typeface="Arial" panose="020B0604020202020204" pitchFamily="34" charset="0"/>
            </a:rPr>
            <a:t>System Changer Network Kenya support </a:t>
          </a:r>
          <a:r>
            <a:rPr lang="en-US" sz="1800" dirty="0">
              <a:latin typeface="Arial" panose="020B0604020202020204" pitchFamily="34" charset="0"/>
              <a:cs typeface="Arial" panose="020B0604020202020204" pitchFamily="34" charset="0"/>
            </a:rPr>
            <a:t>(</a:t>
          </a:r>
          <a:r>
            <a:rPr lang="en-US" sz="1800" dirty="0">
              <a:latin typeface="Arial" panose="020B0604020202020204" pitchFamily="34" charset="0"/>
              <a:cs typeface="Arial" panose="020B0604020202020204" pitchFamily="34" charset="0"/>
              <a:hlinkClick xmlns:r="http://schemas.openxmlformats.org/officeDocument/2006/relationships" r:id="rId1"/>
            </a:rPr>
            <a:t>www.scn-kenya.org</a:t>
          </a:r>
          <a:r>
            <a:rPr lang="en-US" sz="1800" dirty="0">
              <a:latin typeface="Arial" panose="020B0604020202020204" pitchFamily="34" charset="0"/>
              <a:cs typeface="Arial" panose="020B0604020202020204" pitchFamily="34" charset="0"/>
            </a:rPr>
            <a:t>): evaluation, events, website optimization/documentation tasks, communications &amp; promotion</a:t>
          </a:r>
        </a:p>
      </dgm:t>
    </dgm:pt>
    <dgm:pt modelId="{455BBAC6-525F-4AE5-93C0-FFA0D9351345}" type="parTrans" cxnId="{6ED78965-2EB8-46A2-ACF0-19914A763F75}">
      <dgm:prSet/>
      <dgm:spPr/>
      <dgm:t>
        <a:bodyPr/>
        <a:lstStyle/>
        <a:p>
          <a:endParaRPr lang="en-US"/>
        </a:p>
      </dgm:t>
    </dgm:pt>
    <dgm:pt modelId="{16378935-6995-48CD-8B5B-8A082F1FF804}" type="sibTrans" cxnId="{6ED78965-2EB8-46A2-ACF0-19914A763F75}">
      <dgm:prSet/>
      <dgm:spPr/>
      <dgm:t>
        <a:bodyPr/>
        <a:lstStyle/>
        <a:p>
          <a:endParaRPr lang="en-US"/>
        </a:p>
      </dgm:t>
    </dgm:pt>
    <dgm:pt modelId="{CB099CF6-BDA0-4388-B1D3-7A0623E5816A}" type="pres">
      <dgm:prSet presAssocID="{86452EBF-2C52-4247-BB3F-C17B04C29CED}" presName="vert0" presStyleCnt="0">
        <dgm:presLayoutVars>
          <dgm:dir/>
          <dgm:animOne val="branch"/>
          <dgm:animLvl val="lvl"/>
        </dgm:presLayoutVars>
      </dgm:prSet>
      <dgm:spPr/>
    </dgm:pt>
    <dgm:pt modelId="{C81636E1-B905-4A54-BF5E-E9A1E9CE92CE}" type="pres">
      <dgm:prSet presAssocID="{C18EC254-C821-4860-8538-A70B047DA864}" presName="thickLine" presStyleLbl="alignNode1" presStyleIdx="0" presStyleCnt="10"/>
      <dgm:spPr/>
    </dgm:pt>
    <dgm:pt modelId="{8B9C5B2F-959C-4CD2-B4EE-C08EC155696E}" type="pres">
      <dgm:prSet presAssocID="{C18EC254-C821-4860-8538-A70B047DA864}" presName="horz1" presStyleCnt="0"/>
      <dgm:spPr/>
    </dgm:pt>
    <dgm:pt modelId="{C8591AC0-5D6B-42DD-A74C-CB1E9289CB2D}" type="pres">
      <dgm:prSet presAssocID="{C18EC254-C821-4860-8538-A70B047DA864}" presName="tx1" presStyleLbl="revTx" presStyleIdx="0" presStyleCnt="10"/>
      <dgm:spPr/>
    </dgm:pt>
    <dgm:pt modelId="{AD9EFB95-3913-4256-9574-C723D878CAEA}" type="pres">
      <dgm:prSet presAssocID="{C18EC254-C821-4860-8538-A70B047DA864}" presName="vert1" presStyleCnt="0"/>
      <dgm:spPr/>
    </dgm:pt>
    <dgm:pt modelId="{3B3C646D-30DD-4E9E-A3BB-6FAF13B9CE8B}" type="pres">
      <dgm:prSet presAssocID="{9870F564-A4A7-493D-8ACE-06DFD5525876}" presName="thickLine" presStyleLbl="alignNode1" presStyleIdx="1" presStyleCnt="10"/>
      <dgm:spPr/>
    </dgm:pt>
    <dgm:pt modelId="{9FEE18FB-28CA-4A0F-9031-F32E90A27AD9}" type="pres">
      <dgm:prSet presAssocID="{9870F564-A4A7-493D-8ACE-06DFD5525876}" presName="horz1" presStyleCnt="0"/>
      <dgm:spPr/>
    </dgm:pt>
    <dgm:pt modelId="{1E3A2285-62DB-4D04-B02E-24F7EDF75E85}" type="pres">
      <dgm:prSet presAssocID="{9870F564-A4A7-493D-8ACE-06DFD5525876}" presName="tx1" presStyleLbl="revTx" presStyleIdx="1" presStyleCnt="10"/>
      <dgm:spPr/>
    </dgm:pt>
    <dgm:pt modelId="{A0A67891-E4F8-4CF9-89F3-3770C4E80308}" type="pres">
      <dgm:prSet presAssocID="{9870F564-A4A7-493D-8ACE-06DFD5525876}" presName="vert1" presStyleCnt="0"/>
      <dgm:spPr/>
    </dgm:pt>
    <dgm:pt modelId="{69F83049-EAB2-41BA-A902-059ED4402B09}" type="pres">
      <dgm:prSet presAssocID="{EB298B6D-AC2C-4AE2-90F8-E0D4479119CC}" presName="thickLine" presStyleLbl="alignNode1" presStyleIdx="2" presStyleCnt="10"/>
      <dgm:spPr/>
    </dgm:pt>
    <dgm:pt modelId="{63A63DF6-2ABC-407A-A0BF-79CCE693E87F}" type="pres">
      <dgm:prSet presAssocID="{EB298B6D-AC2C-4AE2-90F8-E0D4479119CC}" presName="horz1" presStyleCnt="0"/>
      <dgm:spPr/>
    </dgm:pt>
    <dgm:pt modelId="{6FB56D28-D189-4062-9041-DA948291672B}" type="pres">
      <dgm:prSet presAssocID="{EB298B6D-AC2C-4AE2-90F8-E0D4479119CC}" presName="tx1" presStyleLbl="revTx" presStyleIdx="2" presStyleCnt="10"/>
      <dgm:spPr/>
    </dgm:pt>
    <dgm:pt modelId="{3ADE8AE3-F023-4D91-86F7-C2AAF8CFE56B}" type="pres">
      <dgm:prSet presAssocID="{EB298B6D-AC2C-4AE2-90F8-E0D4479119CC}" presName="vert1" presStyleCnt="0"/>
      <dgm:spPr/>
    </dgm:pt>
    <dgm:pt modelId="{209A8A08-269B-4A24-8892-56D8A2458316}" type="pres">
      <dgm:prSet presAssocID="{41A4D9B8-FC60-4BE6-832E-A8B0CB8E9288}" presName="thickLine" presStyleLbl="alignNode1" presStyleIdx="3" presStyleCnt="10"/>
      <dgm:spPr/>
    </dgm:pt>
    <dgm:pt modelId="{2B835459-2AD0-4BF9-88B7-620599CE0D28}" type="pres">
      <dgm:prSet presAssocID="{41A4D9B8-FC60-4BE6-832E-A8B0CB8E9288}" presName="horz1" presStyleCnt="0"/>
      <dgm:spPr/>
    </dgm:pt>
    <dgm:pt modelId="{EAC9A69E-4AAE-4530-AC81-A6CA455F270C}" type="pres">
      <dgm:prSet presAssocID="{41A4D9B8-FC60-4BE6-832E-A8B0CB8E9288}" presName="tx1" presStyleLbl="revTx" presStyleIdx="3" presStyleCnt="10"/>
      <dgm:spPr/>
    </dgm:pt>
    <dgm:pt modelId="{E9F0A27D-F5BC-4583-A4E8-4D9E4A4296E3}" type="pres">
      <dgm:prSet presAssocID="{41A4D9B8-FC60-4BE6-832E-A8B0CB8E9288}" presName="vert1" presStyleCnt="0"/>
      <dgm:spPr/>
    </dgm:pt>
    <dgm:pt modelId="{F5245863-649B-4CC6-95A6-667FF6EAB37E}" type="pres">
      <dgm:prSet presAssocID="{1512B300-4A05-415B-B5DE-BEEE1A731962}" presName="thickLine" presStyleLbl="alignNode1" presStyleIdx="4" presStyleCnt="10"/>
      <dgm:spPr/>
    </dgm:pt>
    <dgm:pt modelId="{1D9C5999-E6FB-4529-8CA9-D5A16657FFA6}" type="pres">
      <dgm:prSet presAssocID="{1512B300-4A05-415B-B5DE-BEEE1A731962}" presName="horz1" presStyleCnt="0"/>
      <dgm:spPr/>
    </dgm:pt>
    <dgm:pt modelId="{095E3C56-2B43-4A9F-A1B9-E033420F6DAE}" type="pres">
      <dgm:prSet presAssocID="{1512B300-4A05-415B-B5DE-BEEE1A731962}" presName="tx1" presStyleLbl="revTx" presStyleIdx="4" presStyleCnt="10"/>
      <dgm:spPr/>
    </dgm:pt>
    <dgm:pt modelId="{0FD3547C-5FF6-4309-AAFC-2A6E7F6172FC}" type="pres">
      <dgm:prSet presAssocID="{1512B300-4A05-415B-B5DE-BEEE1A731962}" presName="vert1" presStyleCnt="0"/>
      <dgm:spPr/>
    </dgm:pt>
    <dgm:pt modelId="{71DF0FE5-16F2-45E2-B8B0-F274E1C6E3E2}" type="pres">
      <dgm:prSet presAssocID="{433D6514-2682-4A17-8382-53E6E6A19B7E}" presName="thickLine" presStyleLbl="alignNode1" presStyleIdx="5" presStyleCnt="10"/>
      <dgm:spPr/>
    </dgm:pt>
    <dgm:pt modelId="{759006F3-168E-4164-8613-B7FB6339C53F}" type="pres">
      <dgm:prSet presAssocID="{433D6514-2682-4A17-8382-53E6E6A19B7E}" presName="horz1" presStyleCnt="0"/>
      <dgm:spPr/>
    </dgm:pt>
    <dgm:pt modelId="{36226161-DF33-49B7-81A7-6A413BD0DED8}" type="pres">
      <dgm:prSet presAssocID="{433D6514-2682-4A17-8382-53E6E6A19B7E}" presName="tx1" presStyleLbl="revTx" presStyleIdx="5" presStyleCnt="10"/>
      <dgm:spPr/>
    </dgm:pt>
    <dgm:pt modelId="{1AC3644B-FB50-47D2-99DB-9EFC43CCCCB9}" type="pres">
      <dgm:prSet presAssocID="{433D6514-2682-4A17-8382-53E6E6A19B7E}" presName="vert1" presStyleCnt="0"/>
      <dgm:spPr/>
    </dgm:pt>
    <dgm:pt modelId="{099F34A8-0490-4895-92BA-F9DBDD2B6FDC}" type="pres">
      <dgm:prSet presAssocID="{972C1FE0-1952-43FE-A4D8-1CE499D28B9E}" presName="thickLine" presStyleLbl="alignNode1" presStyleIdx="6" presStyleCnt="10"/>
      <dgm:spPr/>
    </dgm:pt>
    <dgm:pt modelId="{206A63BC-2266-43C9-B552-C214D2F3E770}" type="pres">
      <dgm:prSet presAssocID="{972C1FE0-1952-43FE-A4D8-1CE499D28B9E}" presName="horz1" presStyleCnt="0"/>
      <dgm:spPr/>
    </dgm:pt>
    <dgm:pt modelId="{B7FB562E-FD26-495E-A8A9-2DA2EB22706B}" type="pres">
      <dgm:prSet presAssocID="{972C1FE0-1952-43FE-A4D8-1CE499D28B9E}" presName="tx1" presStyleLbl="revTx" presStyleIdx="6" presStyleCnt="10"/>
      <dgm:spPr/>
    </dgm:pt>
    <dgm:pt modelId="{B063D7EF-D19C-49EC-A80D-12C5079BD8CA}" type="pres">
      <dgm:prSet presAssocID="{972C1FE0-1952-43FE-A4D8-1CE499D28B9E}" presName="vert1" presStyleCnt="0"/>
      <dgm:spPr/>
    </dgm:pt>
    <dgm:pt modelId="{9CEDBAEF-D258-416E-8402-DB1B7455C71A}" type="pres">
      <dgm:prSet presAssocID="{68445644-90F8-4E45-A483-59DA4B60CAE7}" presName="thickLine" presStyleLbl="alignNode1" presStyleIdx="7" presStyleCnt="10"/>
      <dgm:spPr/>
    </dgm:pt>
    <dgm:pt modelId="{D0A8FD2A-51F0-45E6-B38B-0E01965FEE43}" type="pres">
      <dgm:prSet presAssocID="{68445644-90F8-4E45-A483-59DA4B60CAE7}" presName="horz1" presStyleCnt="0"/>
      <dgm:spPr/>
    </dgm:pt>
    <dgm:pt modelId="{826D5568-37F2-4B6B-9D56-A043CDB157A5}" type="pres">
      <dgm:prSet presAssocID="{68445644-90F8-4E45-A483-59DA4B60CAE7}" presName="tx1" presStyleLbl="revTx" presStyleIdx="7" presStyleCnt="10"/>
      <dgm:spPr/>
    </dgm:pt>
    <dgm:pt modelId="{54B86B87-DAD9-480B-B058-3AE3B0009B5F}" type="pres">
      <dgm:prSet presAssocID="{68445644-90F8-4E45-A483-59DA4B60CAE7}" presName="vert1" presStyleCnt="0"/>
      <dgm:spPr/>
    </dgm:pt>
    <dgm:pt modelId="{F94F6DC3-B02E-4E9D-A1F8-92AE8B02A4DE}" type="pres">
      <dgm:prSet presAssocID="{E9E7CADE-D6F5-4D2E-939B-B0EF578E61B6}" presName="thickLine" presStyleLbl="alignNode1" presStyleIdx="8" presStyleCnt="10"/>
      <dgm:spPr/>
    </dgm:pt>
    <dgm:pt modelId="{C757E19F-696D-4877-AE62-92500B8613F7}" type="pres">
      <dgm:prSet presAssocID="{E9E7CADE-D6F5-4D2E-939B-B0EF578E61B6}" presName="horz1" presStyleCnt="0"/>
      <dgm:spPr/>
    </dgm:pt>
    <dgm:pt modelId="{13FF86BF-0DBF-4EDB-8A00-D0CA7C38BA4B}" type="pres">
      <dgm:prSet presAssocID="{E9E7CADE-D6F5-4D2E-939B-B0EF578E61B6}" presName="tx1" presStyleLbl="revTx" presStyleIdx="8" presStyleCnt="10"/>
      <dgm:spPr/>
    </dgm:pt>
    <dgm:pt modelId="{61F53B5F-B431-45A9-B3A5-49A5A19E1F2A}" type="pres">
      <dgm:prSet presAssocID="{E9E7CADE-D6F5-4D2E-939B-B0EF578E61B6}" presName="vert1" presStyleCnt="0"/>
      <dgm:spPr/>
    </dgm:pt>
    <dgm:pt modelId="{C405240A-13B8-466B-95E2-37A8A29E253C}" type="pres">
      <dgm:prSet presAssocID="{95753C20-DF99-4B8D-809F-49E21A99E629}" presName="thickLine" presStyleLbl="alignNode1" presStyleIdx="9" presStyleCnt="10"/>
      <dgm:spPr/>
    </dgm:pt>
    <dgm:pt modelId="{10190524-AB64-426A-8979-3C2FFD57DEA2}" type="pres">
      <dgm:prSet presAssocID="{95753C20-DF99-4B8D-809F-49E21A99E629}" presName="horz1" presStyleCnt="0"/>
      <dgm:spPr/>
    </dgm:pt>
    <dgm:pt modelId="{77B14F59-E31E-437C-9060-495223B53CCE}" type="pres">
      <dgm:prSet presAssocID="{95753C20-DF99-4B8D-809F-49E21A99E629}" presName="tx1" presStyleLbl="revTx" presStyleIdx="9" presStyleCnt="10"/>
      <dgm:spPr/>
    </dgm:pt>
    <dgm:pt modelId="{12D5E79B-C7B6-478D-9309-45D9E7F8814D}" type="pres">
      <dgm:prSet presAssocID="{95753C20-DF99-4B8D-809F-49E21A99E629}" presName="vert1" presStyleCnt="0"/>
      <dgm:spPr/>
    </dgm:pt>
  </dgm:ptLst>
  <dgm:cxnLst>
    <dgm:cxn modelId="{A1474108-4C0E-4DAB-9C94-7FA7004BCBFD}" type="presOf" srcId="{9870F564-A4A7-493D-8ACE-06DFD5525876}" destId="{1E3A2285-62DB-4D04-B02E-24F7EDF75E85}" srcOrd="0" destOrd="0" presId="urn:microsoft.com/office/officeart/2008/layout/LinedList"/>
    <dgm:cxn modelId="{9188F611-C5A6-4E24-8534-B9E55BDF51E1}" srcId="{86452EBF-2C52-4247-BB3F-C17B04C29CED}" destId="{433D6514-2682-4A17-8382-53E6E6A19B7E}" srcOrd="5" destOrd="0" parTransId="{BA77EF0D-28C5-4B28-A0D5-83B47446AEAD}" sibTransId="{67C0EFA6-5379-4FDC-A191-21ED1BDF1D8C}"/>
    <dgm:cxn modelId="{9BB27C21-6D7F-428D-9CD9-8F75D294CAAB}" srcId="{86452EBF-2C52-4247-BB3F-C17B04C29CED}" destId="{41A4D9B8-FC60-4BE6-832E-A8B0CB8E9288}" srcOrd="3" destOrd="0" parTransId="{4DA62227-9D1F-44C3-A6DD-001164AF5758}" sibTransId="{6BC9BB18-772B-472B-832A-041B49151454}"/>
    <dgm:cxn modelId="{38AD7429-185D-458F-94D4-0237641CA21D}" type="presOf" srcId="{EB298B6D-AC2C-4AE2-90F8-E0D4479119CC}" destId="{6FB56D28-D189-4062-9041-DA948291672B}" srcOrd="0" destOrd="0" presId="urn:microsoft.com/office/officeart/2008/layout/LinedList"/>
    <dgm:cxn modelId="{6ED78965-2EB8-46A2-ACF0-19914A763F75}" srcId="{86452EBF-2C52-4247-BB3F-C17B04C29CED}" destId="{95753C20-DF99-4B8D-809F-49E21A99E629}" srcOrd="9" destOrd="0" parTransId="{455BBAC6-525F-4AE5-93C0-FFA0D9351345}" sibTransId="{16378935-6995-48CD-8B5B-8A082F1FF804}"/>
    <dgm:cxn modelId="{D2CC0366-125D-44C5-BC96-1F62975BBA93}" srcId="{86452EBF-2C52-4247-BB3F-C17B04C29CED}" destId="{C18EC254-C821-4860-8538-A70B047DA864}" srcOrd="0" destOrd="0" parTransId="{A2AC0C6B-759D-4619-9E58-5A7FEF86C476}" sibTransId="{09EF3C1A-A0C7-4C1C-A976-B988D199D037}"/>
    <dgm:cxn modelId="{A29C1069-8415-430A-BE41-288DB1411044}" type="presOf" srcId="{68445644-90F8-4E45-A483-59DA4B60CAE7}" destId="{826D5568-37F2-4B6B-9D56-A043CDB157A5}" srcOrd="0" destOrd="0" presId="urn:microsoft.com/office/officeart/2008/layout/LinedList"/>
    <dgm:cxn modelId="{00BAA249-A382-42F1-A7AF-98B168DE61BB}" srcId="{86452EBF-2C52-4247-BB3F-C17B04C29CED}" destId="{972C1FE0-1952-43FE-A4D8-1CE499D28B9E}" srcOrd="6" destOrd="0" parTransId="{2897C468-3BFA-49B8-8ACA-518F0FE6C28F}" sibTransId="{AFBF3089-D0A6-41BD-AC31-C12E6618BF61}"/>
    <dgm:cxn modelId="{6DD89384-451B-408D-839F-B9BA38A60AF2}" type="presOf" srcId="{E9E7CADE-D6F5-4D2E-939B-B0EF578E61B6}" destId="{13FF86BF-0DBF-4EDB-8A00-D0CA7C38BA4B}" srcOrd="0" destOrd="0" presId="urn:microsoft.com/office/officeart/2008/layout/LinedList"/>
    <dgm:cxn modelId="{84891B85-3D67-418F-A69D-7640275F3564}" srcId="{86452EBF-2C52-4247-BB3F-C17B04C29CED}" destId="{EB298B6D-AC2C-4AE2-90F8-E0D4479119CC}" srcOrd="2" destOrd="0" parTransId="{03279936-9A0F-4A41-845D-AF3BE6BFDD35}" sibTransId="{39688356-43EF-45ED-8693-0CE070B5FADC}"/>
    <dgm:cxn modelId="{AA1AF18E-38A8-441E-9711-32ABDC3F8D94}" type="presOf" srcId="{1512B300-4A05-415B-B5DE-BEEE1A731962}" destId="{095E3C56-2B43-4A9F-A1B9-E033420F6DAE}" srcOrd="0" destOrd="0" presId="urn:microsoft.com/office/officeart/2008/layout/LinedList"/>
    <dgm:cxn modelId="{9859A291-39C7-46B7-BCCA-934ADF1F3F28}" type="presOf" srcId="{41A4D9B8-FC60-4BE6-832E-A8B0CB8E9288}" destId="{EAC9A69E-4AAE-4530-AC81-A6CA455F270C}" srcOrd="0" destOrd="0" presId="urn:microsoft.com/office/officeart/2008/layout/LinedList"/>
    <dgm:cxn modelId="{9C59349A-CDB3-4B59-9910-A564FF85D1E5}" type="presOf" srcId="{95753C20-DF99-4B8D-809F-49E21A99E629}" destId="{77B14F59-E31E-437C-9060-495223B53CCE}" srcOrd="0" destOrd="0" presId="urn:microsoft.com/office/officeart/2008/layout/LinedList"/>
    <dgm:cxn modelId="{BF25F5AA-38BF-40DA-A828-D80C0E671B84}" srcId="{86452EBF-2C52-4247-BB3F-C17B04C29CED}" destId="{68445644-90F8-4E45-A483-59DA4B60CAE7}" srcOrd="7" destOrd="0" parTransId="{2D00FE00-E160-409E-8C21-54BBCCF0F469}" sibTransId="{CF86A554-9E66-416D-8DA2-D33A364E1E01}"/>
    <dgm:cxn modelId="{4C57A1D5-5149-42B4-874A-B2BA09F1A426}" type="presOf" srcId="{86452EBF-2C52-4247-BB3F-C17B04C29CED}" destId="{CB099CF6-BDA0-4388-B1D3-7A0623E5816A}" srcOrd="0" destOrd="0" presId="urn:microsoft.com/office/officeart/2008/layout/LinedList"/>
    <dgm:cxn modelId="{94B5BED8-5208-42F8-94AB-0146F40D3C42}" type="presOf" srcId="{C18EC254-C821-4860-8538-A70B047DA864}" destId="{C8591AC0-5D6B-42DD-A74C-CB1E9289CB2D}" srcOrd="0" destOrd="0" presId="urn:microsoft.com/office/officeart/2008/layout/LinedList"/>
    <dgm:cxn modelId="{160FA2DD-7A90-4232-B6D3-36371E3E251B}" type="presOf" srcId="{433D6514-2682-4A17-8382-53E6E6A19B7E}" destId="{36226161-DF33-49B7-81A7-6A413BD0DED8}" srcOrd="0" destOrd="0" presId="urn:microsoft.com/office/officeart/2008/layout/LinedList"/>
    <dgm:cxn modelId="{0F252CEB-028E-4165-B141-FF9BB1203FBE}" srcId="{86452EBF-2C52-4247-BB3F-C17B04C29CED}" destId="{1512B300-4A05-415B-B5DE-BEEE1A731962}" srcOrd="4" destOrd="0" parTransId="{5D172423-A2B3-400E-B535-12CBD533C24A}" sibTransId="{73E831C3-C772-4026-933E-5A2F877D16D6}"/>
    <dgm:cxn modelId="{AF6820F5-F0AE-47BA-B28C-66524E3B1FCA}" srcId="{86452EBF-2C52-4247-BB3F-C17B04C29CED}" destId="{E9E7CADE-D6F5-4D2E-939B-B0EF578E61B6}" srcOrd="8" destOrd="0" parTransId="{514C24DC-9517-472C-A1BB-CB509D55E11D}" sibTransId="{C858EA65-731F-4734-A8F8-A80FDAA0E01F}"/>
    <dgm:cxn modelId="{10EADCF6-49C3-4C26-B058-E7C32E127748}" type="presOf" srcId="{972C1FE0-1952-43FE-A4D8-1CE499D28B9E}" destId="{B7FB562E-FD26-495E-A8A9-2DA2EB22706B}" srcOrd="0" destOrd="0" presId="urn:microsoft.com/office/officeart/2008/layout/LinedList"/>
    <dgm:cxn modelId="{6CA89EF9-9991-40B5-A80E-D924C6B9ACE0}" srcId="{86452EBF-2C52-4247-BB3F-C17B04C29CED}" destId="{9870F564-A4A7-493D-8ACE-06DFD5525876}" srcOrd="1" destOrd="0" parTransId="{1720F717-221F-4EE6-A55C-C791C1AB676B}" sibTransId="{6C96C8E5-E284-455C-A975-93B827EDF3CA}"/>
    <dgm:cxn modelId="{5EDB4CD1-8FEC-4C18-B790-D893909053D9}" type="presParOf" srcId="{CB099CF6-BDA0-4388-B1D3-7A0623E5816A}" destId="{C81636E1-B905-4A54-BF5E-E9A1E9CE92CE}" srcOrd="0" destOrd="0" presId="urn:microsoft.com/office/officeart/2008/layout/LinedList"/>
    <dgm:cxn modelId="{08A29CCE-E13D-4D8F-9698-94BD43436CA3}" type="presParOf" srcId="{CB099CF6-BDA0-4388-B1D3-7A0623E5816A}" destId="{8B9C5B2F-959C-4CD2-B4EE-C08EC155696E}" srcOrd="1" destOrd="0" presId="urn:microsoft.com/office/officeart/2008/layout/LinedList"/>
    <dgm:cxn modelId="{25288027-D003-449E-8B8E-E640358689C6}" type="presParOf" srcId="{8B9C5B2F-959C-4CD2-B4EE-C08EC155696E}" destId="{C8591AC0-5D6B-42DD-A74C-CB1E9289CB2D}" srcOrd="0" destOrd="0" presId="urn:microsoft.com/office/officeart/2008/layout/LinedList"/>
    <dgm:cxn modelId="{9888F7CC-A188-42CA-8BA6-D86B0FE6590F}" type="presParOf" srcId="{8B9C5B2F-959C-4CD2-B4EE-C08EC155696E}" destId="{AD9EFB95-3913-4256-9574-C723D878CAEA}" srcOrd="1" destOrd="0" presId="urn:microsoft.com/office/officeart/2008/layout/LinedList"/>
    <dgm:cxn modelId="{B0912C4D-187D-4F15-8BD7-35DC72E90858}" type="presParOf" srcId="{CB099CF6-BDA0-4388-B1D3-7A0623E5816A}" destId="{3B3C646D-30DD-4E9E-A3BB-6FAF13B9CE8B}" srcOrd="2" destOrd="0" presId="urn:microsoft.com/office/officeart/2008/layout/LinedList"/>
    <dgm:cxn modelId="{F1A36760-80BF-43F5-8C5B-6E7E17DA1BC0}" type="presParOf" srcId="{CB099CF6-BDA0-4388-B1D3-7A0623E5816A}" destId="{9FEE18FB-28CA-4A0F-9031-F32E90A27AD9}" srcOrd="3" destOrd="0" presId="urn:microsoft.com/office/officeart/2008/layout/LinedList"/>
    <dgm:cxn modelId="{84229E28-9484-47C6-92ED-7DCD139EADC9}" type="presParOf" srcId="{9FEE18FB-28CA-4A0F-9031-F32E90A27AD9}" destId="{1E3A2285-62DB-4D04-B02E-24F7EDF75E85}" srcOrd="0" destOrd="0" presId="urn:microsoft.com/office/officeart/2008/layout/LinedList"/>
    <dgm:cxn modelId="{01FAF432-1E8F-4BDE-89B4-58B4EB4C3B95}" type="presParOf" srcId="{9FEE18FB-28CA-4A0F-9031-F32E90A27AD9}" destId="{A0A67891-E4F8-4CF9-89F3-3770C4E80308}" srcOrd="1" destOrd="0" presId="urn:microsoft.com/office/officeart/2008/layout/LinedList"/>
    <dgm:cxn modelId="{A2AB369F-0FBC-46F5-B83E-79B8DAF7090D}" type="presParOf" srcId="{CB099CF6-BDA0-4388-B1D3-7A0623E5816A}" destId="{69F83049-EAB2-41BA-A902-059ED4402B09}" srcOrd="4" destOrd="0" presId="urn:microsoft.com/office/officeart/2008/layout/LinedList"/>
    <dgm:cxn modelId="{5EAD7D32-7E99-426B-97EC-089BC1AACE51}" type="presParOf" srcId="{CB099CF6-BDA0-4388-B1D3-7A0623E5816A}" destId="{63A63DF6-2ABC-407A-A0BF-79CCE693E87F}" srcOrd="5" destOrd="0" presId="urn:microsoft.com/office/officeart/2008/layout/LinedList"/>
    <dgm:cxn modelId="{D1380B1A-D881-427A-96B7-53D7A741C6CC}" type="presParOf" srcId="{63A63DF6-2ABC-407A-A0BF-79CCE693E87F}" destId="{6FB56D28-D189-4062-9041-DA948291672B}" srcOrd="0" destOrd="0" presId="urn:microsoft.com/office/officeart/2008/layout/LinedList"/>
    <dgm:cxn modelId="{EB1FF9CB-8E59-4DCC-B324-D10970072897}" type="presParOf" srcId="{63A63DF6-2ABC-407A-A0BF-79CCE693E87F}" destId="{3ADE8AE3-F023-4D91-86F7-C2AAF8CFE56B}" srcOrd="1" destOrd="0" presId="urn:microsoft.com/office/officeart/2008/layout/LinedList"/>
    <dgm:cxn modelId="{6EFBFB13-FBE7-41C4-8A16-5990BA32CF19}" type="presParOf" srcId="{CB099CF6-BDA0-4388-B1D3-7A0623E5816A}" destId="{209A8A08-269B-4A24-8892-56D8A2458316}" srcOrd="6" destOrd="0" presId="urn:microsoft.com/office/officeart/2008/layout/LinedList"/>
    <dgm:cxn modelId="{16391671-00FE-456F-B25F-FD77BDEFB8C7}" type="presParOf" srcId="{CB099CF6-BDA0-4388-B1D3-7A0623E5816A}" destId="{2B835459-2AD0-4BF9-88B7-620599CE0D28}" srcOrd="7" destOrd="0" presId="urn:microsoft.com/office/officeart/2008/layout/LinedList"/>
    <dgm:cxn modelId="{01331EB3-5B87-44B2-8251-48D98DD76999}" type="presParOf" srcId="{2B835459-2AD0-4BF9-88B7-620599CE0D28}" destId="{EAC9A69E-4AAE-4530-AC81-A6CA455F270C}" srcOrd="0" destOrd="0" presId="urn:microsoft.com/office/officeart/2008/layout/LinedList"/>
    <dgm:cxn modelId="{B4D009DD-9A58-4F00-BA90-5DC1558BAF70}" type="presParOf" srcId="{2B835459-2AD0-4BF9-88B7-620599CE0D28}" destId="{E9F0A27D-F5BC-4583-A4E8-4D9E4A4296E3}" srcOrd="1" destOrd="0" presId="urn:microsoft.com/office/officeart/2008/layout/LinedList"/>
    <dgm:cxn modelId="{B1F1FA4F-E2C9-40E7-9EAF-ED04BB41F22F}" type="presParOf" srcId="{CB099CF6-BDA0-4388-B1D3-7A0623E5816A}" destId="{F5245863-649B-4CC6-95A6-667FF6EAB37E}" srcOrd="8" destOrd="0" presId="urn:microsoft.com/office/officeart/2008/layout/LinedList"/>
    <dgm:cxn modelId="{D6D91C2F-0EFB-4B17-8370-C4226AA531CC}" type="presParOf" srcId="{CB099CF6-BDA0-4388-B1D3-7A0623E5816A}" destId="{1D9C5999-E6FB-4529-8CA9-D5A16657FFA6}" srcOrd="9" destOrd="0" presId="urn:microsoft.com/office/officeart/2008/layout/LinedList"/>
    <dgm:cxn modelId="{B5E941B5-410B-49FB-A7CA-031C6B284981}" type="presParOf" srcId="{1D9C5999-E6FB-4529-8CA9-D5A16657FFA6}" destId="{095E3C56-2B43-4A9F-A1B9-E033420F6DAE}" srcOrd="0" destOrd="0" presId="urn:microsoft.com/office/officeart/2008/layout/LinedList"/>
    <dgm:cxn modelId="{9802C2CF-6A8A-49A3-A94E-69FC917F420A}" type="presParOf" srcId="{1D9C5999-E6FB-4529-8CA9-D5A16657FFA6}" destId="{0FD3547C-5FF6-4309-AAFC-2A6E7F6172FC}" srcOrd="1" destOrd="0" presId="urn:microsoft.com/office/officeart/2008/layout/LinedList"/>
    <dgm:cxn modelId="{7D85B342-1452-41D5-81BD-B6CB6D46342C}" type="presParOf" srcId="{CB099CF6-BDA0-4388-B1D3-7A0623E5816A}" destId="{71DF0FE5-16F2-45E2-B8B0-F274E1C6E3E2}" srcOrd="10" destOrd="0" presId="urn:microsoft.com/office/officeart/2008/layout/LinedList"/>
    <dgm:cxn modelId="{4E3EAD88-7B14-47D2-A5A3-0DA9BF4C78EB}" type="presParOf" srcId="{CB099CF6-BDA0-4388-B1D3-7A0623E5816A}" destId="{759006F3-168E-4164-8613-B7FB6339C53F}" srcOrd="11" destOrd="0" presId="urn:microsoft.com/office/officeart/2008/layout/LinedList"/>
    <dgm:cxn modelId="{63B82CAC-7527-4CF9-8232-7EADF32FDAE6}" type="presParOf" srcId="{759006F3-168E-4164-8613-B7FB6339C53F}" destId="{36226161-DF33-49B7-81A7-6A413BD0DED8}" srcOrd="0" destOrd="0" presId="urn:microsoft.com/office/officeart/2008/layout/LinedList"/>
    <dgm:cxn modelId="{D049FD04-C8E6-4835-8DA5-2242180784BB}" type="presParOf" srcId="{759006F3-168E-4164-8613-B7FB6339C53F}" destId="{1AC3644B-FB50-47D2-99DB-9EFC43CCCCB9}" srcOrd="1" destOrd="0" presId="urn:microsoft.com/office/officeart/2008/layout/LinedList"/>
    <dgm:cxn modelId="{0129A354-01AC-45D9-993B-009FE4A1F583}" type="presParOf" srcId="{CB099CF6-BDA0-4388-B1D3-7A0623E5816A}" destId="{099F34A8-0490-4895-92BA-F9DBDD2B6FDC}" srcOrd="12" destOrd="0" presId="urn:microsoft.com/office/officeart/2008/layout/LinedList"/>
    <dgm:cxn modelId="{C1BE3AA9-890D-4780-B315-69E0E363FD53}" type="presParOf" srcId="{CB099CF6-BDA0-4388-B1D3-7A0623E5816A}" destId="{206A63BC-2266-43C9-B552-C214D2F3E770}" srcOrd="13" destOrd="0" presId="urn:microsoft.com/office/officeart/2008/layout/LinedList"/>
    <dgm:cxn modelId="{B892A624-3B9D-481F-82B1-E3BE66CEE4EB}" type="presParOf" srcId="{206A63BC-2266-43C9-B552-C214D2F3E770}" destId="{B7FB562E-FD26-495E-A8A9-2DA2EB22706B}" srcOrd="0" destOrd="0" presId="urn:microsoft.com/office/officeart/2008/layout/LinedList"/>
    <dgm:cxn modelId="{BEB2E746-05A4-42C8-90FB-F644579DBE67}" type="presParOf" srcId="{206A63BC-2266-43C9-B552-C214D2F3E770}" destId="{B063D7EF-D19C-49EC-A80D-12C5079BD8CA}" srcOrd="1" destOrd="0" presId="urn:microsoft.com/office/officeart/2008/layout/LinedList"/>
    <dgm:cxn modelId="{179DF313-E1D7-4023-993D-C890C5D3F9BD}" type="presParOf" srcId="{CB099CF6-BDA0-4388-B1D3-7A0623E5816A}" destId="{9CEDBAEF-D258-416E-8402-DB1B7455C71A}" srcOrd="14" destOrd="0" presId="urn:microsoft.com/office/officeart/2008/layout/LinedList"/>
    <dgm:cxn modelId="{E6C9F927-E4AD-494D-B818-DCA965C9E326}" type="presParOf" srcId="{CB099CF6-BDA0-4388-B1D3-7A0623E5816A}" destId="{D0A8FD2A-51F0-45E6-B38B-0E01965FEE43}" srcOrd="15" destOrd="0" presId="urn:microsoft.com/office/officeart/2008/layout/LinedList"/>
    <dgm:cxn modelId="{F4B73088-CEF7-47B0-85D2-84B2EB5EEAAF}" type="presParOf" srcId="{D0A8FD2A-51F0-45E6-B38B-0E01965FEE43}" destId="{826D5568-37F2-4B6B-9D56-A043CDB157A5}" srcOrd="0" destOrd="0" presId="urn:microsoft.com/office/officeart/2008/layout/LinedList"/>
    <dgm:cxn modelId="{C025299E-1AB8-4E60-A70E-9268C5EEEF4D}" type="presParOf" srcId="{D0A8FD2A-51F0-45E6-B38B-0E01965FEE43}" destId="{54B86B87-DAD9-480B-B058-3AE3B0009B5F}" srcOrd="1" destOrd="0" presId="urn:microsoft.com/office/officeart/2008/layout/LinedList"/>
    <dgm:cxn modelId="{3C6CC203-B9A6-4616-8220-C6227E769065}" type="presParOf" srcId="{CB099CF6-BDA0-4388-B1D3-7A0623E5816A}" destId="{F94F6DC3-B02E-4E9D-A1F8-92AE8B02A4DE}" srcOrd="16" destOrd="0" presId="urn:microsoft.com/office/officeart/2008/layout/LinedList"/>
    <dgm:cxn modelId="{891CE2B8-A5E7-455C-84BB-F615CDDE9732}" type="presParOf" srcId="{CB099CF6-BDA0-4388-B1D3-7A0623E5816A}" destId="{C757E19F-696D-4877-AE62-92500B8613F7}" srcOrd="17" destOrd="0" presId="urn:microsoft.com/office/officeart/2008/layout/LinedList"/>
    <dgm:cxn modelId="{7E206E53-64BC-4AC2-B13D-2310E4F9EA50}" type="presParOf" srcId="{C757E19F-696D-4877-AE62-92500B8613F7}" destId="{13FF86BF-0DBF-4EDB-8A00-D0CA7C38BA4B}" srcOrd="0" destOrd="0" presId="urn:microsoft.com/office/officeart/2008/layout/LinedList"/>
    <dgm:cxn modelId="{6834A86B-C436-496D-AAAA-596A99C08FD5}" type="presParOf" srcId="{C757E19F-696D-4877-AE62-92500B8613F7}" destId="{61F53B5F-B431-45A9-B3A5-49A5A19E1F2A}" srcOrd="1" destOrd="0" presId="urn:microsoft.com/office/officeart/2008/layout/LinedList"/>
    <dgm:cxn modelId="{E9BD7580-BD4E-4BE0-ACC1-57DBA329F793}" type="presParOf" srcId="{CB099CF6-BDA0-4388-B1D3-7A0623E5816A}" destId="{C405240A-13B8-466B-95E2-37A8A29E253C}" srcOrd="18" destOrd="0" presId="urn:microsoft.com/office/officeart/2008/layout/LinedList"/>
    <dgm:cxn modelId="{5A778C9D-2C58-4686-A31B-F83B600794FB}" type="presParOf" srcId="{CB099CF6-BDA0-4388-B1D3-7A0623E5816A}" destId="{10190524-AB64-426A-8979-3C2FFD57DEA2}" srcOrd="19" destOrd="0" presId="urn:microsoft.com/office/officeart/2008/layout/LinedList"/>
    <dgm:cxn modelId="{ED86B009-D6FD-4244-B63F-1415196B53F7}" type="presParOf" srcId="{10190524-AB64-426A-8979-3C2FFD57DEA2}" destId="{77B14F59-E31E-437C-9060-495223B53CCE}" srcOrd="0" destOrd="0" presId="urn:microsoft.com/office/officeart/2008/layout/LinedList"/>
    <dgm:cxn modelId="{2C13824E-4D1E-408F-99B9-79F5C956CAC5}" type="presParOf" srcId="{10190524-AB64-426A-8979-3C2FFD57DEA2}" destId="{12D5E79B-C7B6-478D-9309-45D9E7F8814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A39F05-769B-4687-8789-0B70F2B43D1C}"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8A4CBF99-141A-46FE-9643-391A8903DCA9}">
      <dgm:prSet/>
      <dgm:spPr/>
      <dgm:t>
        <a:bodyPr/>
        <a:lstStyle/>
        <a:p>
          <a:r>
            <a:rPr lang="en-US" b="1" i="0" dirty="0"/>
            <a:t>Guidance from Day One:</a:t>
          </a:r>
          <a:r>
            <a:rPr lang="en-US" b="0" i="0" dirty="0"/>
            <a:t> Start with an orientation week and count on ongoing support throughout your stay. </a:t>
          </a:r>
        </a:p>
      </dgm:t>
    </dgm:pt>
    <dgm:pt modelId="{79EBFF93-8DEC-4C51-B613-E803AEFAB5F5}" type="parTrans" cxnId="{A501F416-B24C-41C2-8BCE-4E07DFFC23B2}">
      <dgm:prSet/>
      <dgm:spPr/>
      <dgm:t>
        <a:bodyPr/>
        <a:lstStyle/>
        <a:p>
          <a:endParaRPr lang="de-DE"/>
        </a:p>
      </dgm:t>
    </dgm:pt>
    <dgm:pt modelId="{1C4F3044-C440-4404-AC52-D56AEE7B27F0}" type="sibTrans" cxnId="{A501F416-B24C-41C2-8BCE-4E07DFFC23B2}">
      <dgm:prSet/>
      <dgm:spPr/>
      <dgm:t>
        <a:bodyPr/>
        <a:lstStyle/>
        <a:p>
          <a:endParaRPr lang="de-DE"/>
        </a:p>
      </dgm:t>
    </dgm:pt>
    <dgm:pt modelId="{7DED8184-20F6-40AB-89A8-FBD61B9E23C6}">
      <dgm:prSet/>
      <dgm:spPr/>
      <dgm:t>
        <a:bodyPr/>
        <a:lstStyle/>
        <a:p>
          <a:pPr>
            <a:buNone/>
          </a:pPr>
          <a:r>
            <a:rPr lang="en-US" b="1" i="0" dirty="0"/>
            <a:t>Safe Accommodation/Spaces:</a:t>
          </a:r>
          <a:r>
            <a:rPr lang="en-US" b="0" i="0" dirty="0"/>
            <a:t> Your guesthouse is secure and comfy. Rule #1: Don’t leave the guesthouse after dark. Rule #2: No riding on motorbikes/cars of strangers—your safety comes always first!</a:t>
          </a:r>
          <a:endParaRPr lang="de-DE" dirty="0"/>
        </a:p>
      </dgm:t>
    </dgm:pt>
    <dgm:pt modelId="{E6FBD1DB-8747-4526-B244-E96003ADDF76}" type="parTrans" cxnId="{6E372DB2-73BE-4F61-859B-9D47D7C872B1}">
      <dgm:prSet/>
      <dgm:spPr/>
      <dgm:t>
        <a:bodyPr/>
        <a:lstStyle/>
        <a:p>
          <a:endParaRPr lang="de-DE"/>
        </a:p>
      </dgm:t>
    </dgm:pt>
    <dgm:pt modelId="{3C911FC4-70D3-4B55-8B78-BDA4E7D214CC}" type="sibTrans" cxnId="{6E372DB2-73BE-4F61-859B-9D47D7C872B1}">
      <dgm:prSet/>
      <dgm:spPr/>
      <dgm:t>
        <a:bodyPr/>
        <a:lstStyle/>
        <a:p>
          <a:endParaRPr lang="de-DE"/>
        </a:p>
      </dgm:t>
    </dgm:pt>
    <dgm:pt modelId="{9D692965-3938-454F-928D-698F3EB5C2A3}">
      <dgm:prSet/>
      <dgm:spPr/>
      <dgm:t>
        <a:bodyPr/>
        <a:lstStyle/>
        <a:p>
          <a:r>
            <a:rPr lang="en-US" b="1" i="0" dirty="0"/>
            <a:t>Medical Support:</a:t>
          </a:r>
          <a:r>
            <a:rPr lang="en-US" b="0" i="0" dirty="0"/>
            <a:t> Quick access to medical care is available if needed. </a:t>
          </a:r>
          <a:r>
            <a:rPr lang="en-US" b="1" i="0" dirty="0"/>
            <a:t>However, make sure you have a valid and good health insurance coverage for your stay. </a:t>
          </a:r>
          <a:endParaRPr lang="de-DE" b="1" dirty="0"/>
        </a:p>
      </dgm:t>
    </dgm:pt>
    <dgm:pt modelId="{735D33F2-5981-4D23-992A-0B70FC08F322}" type="parTrans" cxnId="{0753A295-7F5D-4A54-98E4-54297A35C9AC}">
      <dgm:prSet/>
      <dgm:spPr/>
      <dgm:t>
        <a:bodyPr/>
        <a:lstStyle/>
        <a:p>
          <a:endParaRPr lang="de-DE"/>
        </a:p>
      </dgm:t>
    </dgm:pt>
    <dgm:pt modelId="{2410E299-ED18-4BBA-9A56-6AC2FF67A82F}" type="sibTrans" cxnId="{0753A295-7F5D-4A54-98E4-54297A35C9AC}">
      <dgm:prSet/>
      <dgm:spPr/>
      <dgm:t>
        <a:bodyPr/>
        <a:lstStyle/>
        <a:p>
          <a:endParaRPr lang="de-DE"/>
        </a:p>
      </dgm:t>
    </dgm:pt>
    <dgm:pt modelId="{A2473469-5F7C-47B1-88EC-CF362DB427A9}">
      <dgm:prSet/>
      <dgm:spPr/>
      <dgm:t>
        <a:bodyPr/>
        <a:lstStyle/>
        <a:p>
          <a:pPr>
            <a:buNone/>
          </a:pPr>
          <a:r>
            <a:rPr lang="en-US" b="1" i="0" dirty="0"/>
            <a:t>Trusted Transport:</a:t>
          </a:r>
          <a:r>
            <a:rPr lang="en-US" b="0" i="0" dirty="0"/>
            <a:t> All our drivers are vetted and experienced, so you can travel safely. </a:t>
          </a:r>
          <a:endParaRPr lang="de-DE" dirty="0"/>
        </a:p>
      </dgm:t>
    </dgm:pt>
    <dgm:pt modelId="{8BC3AF0B-FFB8-440D-B051-D3E1253BAD10}" type="parTrans" cxnId="{9D97B512-BD78-4C90-9C65-D25A56048D70}">
      <dgm:prSet/>
      <dgm:spPr/>
      <dgm:t>
        <a:bodyPr/>
        <a:lstStyle/>
        <a:p>
          <a:endParaRPr lang="de-DE"/>
        </a:p>
      </dgm:t>
    </dgm:pt>
    <dgm:pt modelId="{097D3E4F-6270-4F99-85DA-E03F866D8163}" type="sibTrans" cxnId="{9D97B512-BD78-4C90-9C65-D25A56048D70}">
      <dgm:prSet/>
      <dgm:spPr/>
      <dgm:t>
        <a:bodyPr/>
        <a:lstStyle/>
        <a:p>
          <a:endParaRPr lang="de-DE"/>
        </a:p>
      </dgm:t>
    </dgm:pt>
    <dgm:pt modelId="{C7A727FC-4873-409D-9ACC-608A1B631F44}">
      <dgm:prSet/>
      <dgm:spPr/>
      <dgm:t>
        <a:bodyPr/>
        <a:lstStyle/>
        <a:p>
          <a:r>
            <a:rPr lang="en-US" b="1" dirty="0">
              <a:latin typeface="Arial" panose="020B0604020202020204" pitchFamily="34" charset="0"/>
              <a:cs typeface="Arial" panose="020B0604020202020204" pitchFamily="34" charset="0"/>
            </a:rPr>
            <a:t>Access to local and international networks and resources</a:t>
          </a:r>
          <a:r>
            <a:rPr lang="en-US" dirty="0">
              <a:latin typeface="Arial" panose="020B0604020202020204" pitchFamily="34" charset="0"/>
              <a:cs typeface="Arial" panose="020B0604020202020204" pitchFamily="34" charset="0"/>
            </a:rPr>
            <a:t>, including social entrepreneurs and companies</a:t>
          </a:r>
          <a:endParaRPr lang="de-DE" dirty="0"/>
        </a:p>
      </dgm:t>
    </dgm:pt>
    <dgm:pt modelId="{98FF7E08-FF48-411A-AF3A-3343947535A8}" type="parTrans" cxnId="{EFBC5B71-5F3E-4149-B038-C841E4C9A507}">
      <dgm:prSet/>
      <dgm:spPr/>
      <dgm:t>
        <a:bodyPr/>
        <a:lstStyle/>
        <a:p>
          <a:endParaRPr lang="de-DE"/>
        </a:p>
      </dgm:t>
    </dgm:pt>
    <dgm:pt modelId="{1BD2BBFC-5DD6-4982-B28B-626FD001E178}" type="sibTrans" cxnId="{EFBC5B71-5F3E-4149-B038-C841E4C9A507}">
      <dgm:prSet/>
      <dgm:spPr/>
      <dgm:t>
        <a:bodyPr/>
        <a:lstStyle/>
        <a:p>
          <a:endParaRPr lang="de-DE"/>
        </a:p>
      </dgm:t>
    </dgm:pt>
    <dgm:pt modelId="{125FE21B-EFD5-4E64-A2E2-CBBC9AD064A9}">
      <dgm:prSet/>
      <dgm:spPr/>
      <dgm:t>
        <a:bodyPr/>
        <a:lstStyle/>
        <a:p>
          <a:pPr>
            <a:buNone/>
          </a:pPr>
          <a:r>
            <a:rPr lang="en-US" b="1" i="0"/>
            <a:t>Always Supported:</a:t>
          </a:r>
          <a:r>
            <a:rPr lang="en-US" b="0" i="0"/>
            <a:t> You’ll have on-site supervision from experienced local staff, plus 24/7 access to your NGO lead if you need anything. </a:t>
          </a:r>
          <a:endParaRPr lang="en-US" b="0" i="0" dirty="0"/>
        </a:p>
      </dgm:t>
    </dgm:pt>
    <dgm:pt modelId="{630B4555-073A-4E74-9671-3735BF54127F}" type="parTrans" cxnId="{2F918E11-6291-40D2-804F-C42EF1ADCC4F}">
      <dgm:prSet/>
      <dgm:spPr/>
      <dgm:t>
        <a:bodyPr/>
        <a:lstStyle/>
        <a:p>
          <a:endParaRPr lang="de-DE"/>
        </a:p>
      </dgm:t>
    </dgm:pt>
    <dgm:pt modelId="{AFFD0CEB-F3B7-435D-AD6A-88FE925C9F33}" type="sibTrans" cxnId="{2F918E11-6291-40D2-804F-C42EF1ADCC4F}">
      <dgm:prSet/>
      <dgm:spPr/>
      <dgm:t>
        <a:bodyPr/>
        <a:lstStyle/>
        <a:p>
          <a:endParaRPr lang="de-DE"/>
        </a:p>
      </dgm:t>
    </dgm:pt>
    <dgm:pt modelId="{FA71EB9E-A4DA-4D3D-BAEA-3557B60AFE57}" type="pres">
      <dgm:prSet presAssocID="{FAA39F05-769B-4687-8789-0B70F2B43D1C}" presName="linear" presStyleCnt="0">
        <dgm:presLayoutVars>
          <dgm:animLvl val="lvl"/>
          <dgm:resizeHandles val="exact"/>
        </dgm:presLayoutVars>
      </dgm:prSet>
      <dgm:spPr/>
    </dgm:pt>
    <dgm:pt modelId="{D1FDA9EF-DD67-4533-AA6C-7E4183DCD31A}" type="pres">
      <dgm:prSet presAssocID="{8A4CBF99-141A-46FE-9643-391A8903DCA9}" presName="parentText" presStyleLbl="node1" presStyleIdx="0" presStyleCnt="6">
        <dgm:presLayoutVars>
          <dgm:chMax val="0"/>
          <dgm:bulletEnabled val="1"/>
        </dgm:presLayoutVars>
      </dgm:prSet>
      <dgm:spPr/>
    </dgm:pt>
    <dgm:pt modelId="{6B0692BE-FA42-456A-920D-1CD0EF1EF034}" type="pres">
      <dgm:prSet presAssocID="{1C4F3044-C440-4404-AC52-D56AEE7B27F0}" presName="spacer" presStyleCnt="0"/>
      <dgm:spPr/>
    </dgm:pt>
    <dgm:pt modelId="{7102BCC6-34F7-475E-9B75-58206AB79BE3}" type="pres">
      <dgm:prSet presAssocID="{125FE21B-EFD5-4E64-A2E2-CBBC9AD064A9}" presName="parentText" presStyleLbl="node1" presStyleIdx="1" presStyleCnt="6">
        <dgm:presLayoutVars>
          <dgm:chMax val="0"/>
          <dgm:bulletEnabled val="1"/>
        </dgm:presLayoutVars>
      </dgm:prSet>
      <dgm:spPr/>
    </dgm:pt>
    <dgm:pt modelId="{583F143A-DFD1-4E0F-9FF2-9810EE07E690}" type="pres">
      <dgm:prSet presAssocID="{AFFD0CEB-F3B7-435D-AD6A-88FE925C9F33}" presName="spacer" presStyleCnt="0"/>
      <dgm:spPr/>
    </dgm:pt>
    <dgm:pt modelId="{FDCE3791-2162-4D0B-8DEE-D66973FA2F48}" type="pres">
      <dgm:prSet presAssocID="{7DED8184-20F6-40AB-89A8-FBD61B9E23C6}" presName="parentText" presStyleLbl="node1" presStyleIdx="2" presStyleCnt="6">
        <dgm:presLayoutVars>
          <dgm:chMax val="0"/>
          <dgm:bulletEnabled val="1"/>
        </dgm:presLayoutVars>
      </dgm:prSet>
      <dgm:spPr/>
    </dgm:pt>
    <dgm:pt modelId="{20585BF9-FD82-4422-83C1-D6927CDE1631}" type="pres">
      <dgm:prSet presAssocID="{3C911FC4-70D3-4B55-8B78-BDA4E7D214CC}" presName="spacer" presStyleCnt="0"/>
      <dgm:spPr/>
    </dgm:pt>
    <dgm:pt modelId="{231FEFB4-C02D-4DDF-8C15-DC400F3F0558}" type="pres">
      <dgm:prSet presAssocID="{A2473469-5F7C-47B1-88EC-CF362DB427A9}" presName="parentText" presStyleLbl="node1" presStyleIdx="3" presStyleCnt="6">
        <dgm:presLayoutVars>
          <dgm:chMax val="0"/>
          <dgm:bulletEnabled val="1"/>
        </dgm:presLayoutVars>
      </dgm:prSet>
      <dgm:spPr/>
    </dgm:pt>
    <dgm:pt modelId="{5233B47C-0A1A-416D-90C8-BC491B31BDC2}" type="pres">
      <dgm:prSet presAssocID="{097D3E4F-6270-4F99-85DA-E03F866D8163}" presName="spacer" presStyleCnt="0"/>
      <dgm:spPr/>
    </dgm:pt>
    <dgm:pt modelId="{E174D952-7940-442D-9D84-6C713F73B847}" type="pres">
      <dgm:prSet presAssocID="{9D692965-3938-454F-928D-698F3EB5C2A3}" presName="parentText" presStyleLbl="node1" presStyleIdx="4" presStyleCnt="6">
        <dgm:presLayoutVars>
          <dgm:chMax val="0"/>
          <dgm:bulletEnabled val="1"/>
        </dgm:presLayoutVars>
      </dgm:prSet>
      <dgm:spPr/>
    </dgm:pt>
    <dgm:pt modelId="{4EE4BAA3-3F01-41E2-857F-6916CA8EC859}" type="pres">
      <dgm:prSet presAssocID="{2410E299-ED18-4BBA-9A56-6AC2FF67A82F}" presName="spacer" presStyleCnt="0"/>
      <dgm:spPr/>
    </dgm:pt>
    <dgm:pt modelId="{AEBE8C63-B9FB-4697-9FB1-B682395DCA38}" type="pres">
      <dgm:prSet presAssocID="{C7A727FC-4873-409D-9ACC-608A1B631F44}" presName="parentText" presStyleLbl="node1" presStyleIdx="5" presStyleCnt="6">
        <dgm:presLayoutVars>
          <dgm:chMax val="0"/>
          <dgm:bulletEnabled val="1"/>
        </dgm:presLayoutVars>
      </dgm:prSet>
      <dgm:spPr/>
    </dgm:pt>
  </dgm:ptLst>
  <dgm:cxnLst>
    <dgm:cxn modelId="{23E48F10-9C6D-4C91-ACD6-B943D2ABDBB5}" type="presOf" srcId="{FAA39F05-769B-4687-8789-0B70F2B43D1C}" destId="{FA71EB9E-A4DA-4D3D-BAEA-3557B60AFE57}" srcOrd="0" destOrd="0" presId="urn:microsoft.com/office/officeart/2005/8/layout/vList2"/>
    <dgm:cxn modelId="{2F918E11-6291-40D2-804F-C42EF1ADCC4F}" srcId="{FAA39F05-769B-4687-8789-0B70F2B43D1C}" destId="{125FE21B-EFD5-4E64-A2E2-CBBC9AD064A9}" srcOrd="1" destOrd="0" parTransId="{630B4555-073A-4E74-9671-3735BF54127F}" sibTransId="{AFFD0CEB-F3B7-435D-AD6A-88FE925C9F33}"/>
    <dgm:cxn modelId="{9D97B512-BD78-4C90-9C65-D25A56048D70}" srcId="{FAA39F05-769B-4687-8789-0B70F2B43D1C}" destId="{A2473469-5F7C-47B1-88EC-CF362DB427A9}" srcOrd="3" destOrd="0" parTransId="{8BC3AF0B-FFB8-440D-B051-D3E1253BAD10}" sibTransId="{097D3E4F-6270-4F99-85DA-E03F866D8163}"/>
    <dgm:cxn modelId="{A501F416-B24C-41C2-8BCE-4E07DFFC23B2}" srcId="{FAA39F05-769B-4687-8789-0B70F2B43D1C}" destId="{8A4CBF99-141A-46FE-9643-391A8903DCA9}" srcOrd="0" destOrd="0" parTransId="{79EBFF93-8DEC-4C51-B613-E803AEFAB5F5}" sibTransId="{1C4F3044-C440-4404-AC52-D56AEE7B27F0}"/>
    <dgm:cxn modelId="{38316F17-0FCF-4C8A-9CF9-1CE10CAA8F27}" type="presOf" srcId="{7DED8184-20F6-40AB-89A8-FBD61B9E23C6}" destId="{FDCE3791-2162-4D0B-8DEE-D66973FA2F48}" srcOrd="0" destOrd="0" presId="urn:microsoft.com/office/officeart/2005/8/layout/vList2"/>
    <dgm:cxn modelId="{9E296340-8987-4E28-B88F-FA8780B976A2}" type="presOf" srcId="{9D692965-3938-454F-928D-698F3EB5C2A3}" destId="{E174D952-7940-442D-9D84-6C713F73B847}" srcOrd="0" destOrd="0" presId="urn:microsoft.com/office/officeart/2005/8/layout/vList2"/>
    <dgm:cxn modelId="{EFBC5B71-5F3E-4149-B038-C841E4C9A507}" srcId="{FAA39F05-769B-4687-8789-0B70F2B43D1C}" destId="{C7A727FC-4873-409D-9ACC-608A1B631F44}" srcOrd="5" destOrd="0" parTransId="{98FF7E08-FF48-411A-AF3A-3343947535A8}" sibTransId="{1BD2BBFC-5DD6-4982-B28B-626FD001E178}"/>
    <dgm:cxn modelId="{3F8FDF8F-BB5D-4383-9D7B-A0450A1A78D4}" type="presOf" srcId="{C7A727FC-4873-409D-9ACC-608A1B631F44}" destId="{AEBE8C63-B9FB-4697-9FB1-B682395DCA38}" srcOrd="0" destOrd="0" presId="urn:microsoft.com/office/officeart/2005/8/layout/vList2"/>
    <dgm:cxn modelId="{0753A295-7F5D-4A54-98E4-54297A35C9AC}" srcId="{FAA39F05-769B-4687-8789-0B70F2B43D1C}" destId="{9D692965-3938-454F-928D-698F3EB5C2A3}" srcOrd="4" destOrd="0" parTransId="{735D33F2-5981-4D23-992A-0B70FC08F322}" sibTransId="{2410E299-ED18-4BBA-9A56-6AC2FF67A82F}"/>
    <dgm:cxn modelId="{6E372DB2-73BE-4F61-859B-9D47D7C872B1}" srcId="{FAA39F05-769B-4687-8789-0B70F2B43D1C}" destId="{7DED8184-20F6-40AB-89A8-FBD61B9E23C6}" srcOrd="2" destOrd="0" parTransId="{E6FBD1DB-8747-4526-B244-E96003ADDF76}" sibTransId="{3C911FC4-70D3-4B55-8B78-BDA4E7D214CC}"/>
    <dgm:cxn modelId="{555F41C2-19DC-466F-937A-080E5447C139}" type="presOf" srcId="{125FE21B-EFD5-4E64-A2E2-CBBC9AD064A9}" destId="{7102BCC6-34F7-475E-9B75-58206AB79BE3}" srcOrd="0" destOrd="0" presId="urn:microsoft.com/office/officeart/2005/8/layout/vList2"/>
    <dgm:cxn modelId="{2F9A08DF-2FE0-4E6A-9EB1-97E9D08B2EF7}" type="presOf" srcId="{8A4CBF99-141A-46FE-9643-391A8903DCA9}" destId="{D1FDA9EF-DD67-4533-AA6C-7E4183DCD31A}" srcOrd="0" destOrd="0" presId="urn:microsoft.com/office/officeart/2005/8/layout/vList2"/>
    <dgm:cxn modelId="{A4CFA9E5-F0D2-494C-BEE9-3B1CB919855E}" type="presOf" srcId="{A2473469-5F7C-47B1-88EC-CF362DB427A9}" destId="{231FEFB4-C02D-4DDF-8C15-DC400F3F0558}" srcOrd="0" destOrd="0" presId="urn:microsoft.com/office/officeart/2005/8/layout/vList2"/>
    <dgm:cxn modelId="{B7B0CA25-7356-47B7-8BF8-F1DA030F696E}" type="presParOf" srcId="{FA71EB9E-A4DA-4D3D-BAEA-3557B60AFE57}" destId="{D1FDA9EF-DD67-4533-AA6C-7E4183DCD31A}" srcOrd="0" destOrd="0" presId="urn:microsoft.com/office/officeart/2005/8/layout/vList2"/>
    <dgm:cxn modelId="{83E69C17-BD48-4D5C-9F26-978EEB216EDE}" type="presParOf" srcId="{FA71EB9E-A4DA-4D3D-BAEA-3557B60AFE57}" destId="{6B0692BE-FA42-456A-920D-1CD0EF1EF034}" srcOrd="1" destOrd="0" presId="urn:microsoft.com/office/officeart/2005/8/layout/vList2"/>
    <dgm:cxn modelId="{9EC66FDB-9133-4083-B797-098B180FFE13}" type="presParOf" srcId="{FA71EB9E-A4DA-4D3D-BAEA-3557B60AFE57}" destId="{7102BCC6-34F7-475E-9B75-58206AB79BE3}" srcOrd="2" destOrd="0" presId="urn:microsoft.com/office/officeart/2005/8/layout/vList2"/>
    <dgm:cxn modelId="{44353624-5A2C-4365-B8B8-E1E59B0D0F5D}" type="presParOf" srcId="{FA71EB9E-A4DA-4D3D-BAEA-3557B60AFE57}" destId="{583F143A-DFD1-4E0F-9FF2-9810EE07E690}" srcOrd="3" destOrd="0" presId="urn:microsoft.com/office/officeart/2005/8/layout/vList2"/>
    <dgm:cxn modelId="{8ABADF26-EF3F-4FDB-9A4C-46F5B0B06F1A}" type="presParOf" srcId="{FA71EB9E-A4DA-4D3D-BAEA-3557B60AFE57}" destId="{FDCE3791-2162-4D0B-8DEE-D66973FA2F48}" srcOrd="4" destOrd="0" presId="urn:microsoft.com/office/officeart/2005/8/layout/vList2"/>
    <dgm:cxn modelId="{F343DE85-4B1E-46BA-B4AA-0409BEFF69AE}" type="presParOf" srcId="{FA71EB9E-A4DA-4D3D-BAEA-3557B60AFE57}" destId="{20585BF9-FD82-4422-83C1-D6927CDE1631}" srcOrd="5" destOrd="0" presId="urn:microsoft.com/office/officeart/2005/8/layout/vList2"/>
    <dgm:cxn modelId="{D1AC7B5A-9335-4536-A1D3-330369E00478}" type="presParOf" srcId="{FA71EB9E-A4DA-4D3D-BAEA-3557B60AFE57}" destId="{231FEFB4-C02D-4DDF-8C15-DC400F3F0558}" srcOrd="6" destOrd="0" presId="urn:microsoft.com/office/officeart/2005/8/layout/vList2"/>
    <dgm:cxn modelId="{43FB812F-F4B8-451E-9996-292C554EA7DC}" type="presParOf" srcId="{FA71EB9E-A4DA-4D3D-BAEA-3557B60AFE57}" destId="{5233B47C-0A1A-416D-90C8-BC491B31BDC2}" srcOrd="7" destOrd="0" presId="urn:microsoft.com/office/officeart/2005/8/layout/vList2"/>
    <dgm:cxn modelId="{6C55063F-54C8-4830-ABA4-22D64E8F7CF8}" type="presParOf" srcId="{FA71EB9E-A4DA-4D3D-BAEA-3557B60AFE57}" destId="{E174D952-7940-442D-9D84-6C713F73B847}" srcOrd="8" destOrd="0" presId="urn:microsoft.com/office/officeart/2005/8/layout/vList2"/>
    <dgm:cxn modelId="{202F918D-8554-482E-8E4F-46F186817B4C}" type="presParOf" srcId="{FA71EB9E-A4DA-4D3D-BAEA-3557B60AFE57}" destId="{4EE4BAA3-3F01-41E2-857F-6916CA8EC859}" srcOrd="9" destOrd="0" presId="urn:microsoft.com/office/officeart/2005/8/layout/vList2"/>
    <dgm:cxn modelId="{6728FE61-88B7-4DD4-85B4-1EF7BA30EDA8}" type="presParOf" srcId="{FA71EB9E-A4DA-4D3D-BAEA-3557B60AFE57}" destId="{AEBE8C63-B9FB-4697-9FB1-B682395DCA3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54EF2D-17D4-42BB-B86A-75CCAEBDE88F}" type="doc">
      <dgm:prSet loTypeId="urn:microsoft.com/office/officeart/2005/8/layout/default" loCatId="list" qsTypeId="urn:microsoft.com/office/officeart/2005/8/quickstyle/simple5" qsCatId="simple" csTypeId="urn:microsoft.com/office/officeart/2005/8/colors/accent3_2" csCatId="accent3" phldr="1"/>
      <dgm:spPr/>
      <dgm:t>
        <a:bodyPr/>
        <a:lstStyle/>
        <a:p>
          <a:endParaRPr lang="en-US"/>
        </a:p>
      </dgm:t>
    </dgm:pt>
    <dgm:pt modelId="{4DF68D20-8113-48E7-881A-8DB1770FFB5A}">
      <dgm:prSet/>
      <dgm:spPr/>
      <dgm:t>
        <a:bodyPr/>
        <a:lstStyle/>
        <a:p>
          <a:r>
            <a:rPr lang="de-DE" b="1" dirty="0">
              <a:latin typeface="Arial" panose="020B0604020202020204" pitchFamily="34" charset="0"/>
              <a:cs typeface="Arial" panose="020B0604020202020204" pitchFamily="34" charset="0"/>
            </a:rPr>
            <a:t>1. </a:t>
          </a:r>
          <a:r>
            <a:rPr lang="de-DE" b="1" dirty="0" err="1">
              <a:latin typeface="Arial" panose="020B0604020202020204" pitchFamily="34" charset="0"/>
              <a:cs typeface="Arial" panose="020B0604020202020204" pitchFamily="34" charset="0"/>
            </a:rPr>
            <a:t>Application</a:t>
          </a:r>
          <a:r>
            <a:rPr lang="de-DE" b="1" dirty="0">
              <a:latin typeface="Arial" panose="020B0604020202020204" pitchFamily="34" charset="0"/>
              <a:cs typeface="Arial" panose="020B0604020202020204" pitchFamily="34" charset="0"/>
            </a:rPr>
            <a:t> &amp; </a:t>
          </a:r>
          <a:r>
            <a:rPr lang="de-DE" b="1" dirty="0" err="1">
              <a:latin typeface="Arial" panose="020B0604020202020204" pitchFamily="34" charset="0"/>
              <a:cs typeface="Arial" panose="020B0604020202020204" pitchFamily="34" charset="0"/>
            </a:rPr>
            <a:t>Selection</a:t>
          </a:r>
          <a:r>
            <a:rPr lang="de-DE" b="1" dirty="0">
              <a:latin typeface="Arial" panose="020B0604020202020204" pitchFamily="34" charset="0"/>
              <a:cs typeface="Arial" panose="020B0604020202020204" pitchFamily="34" charset="0"/>
            </a:rPr>
            <a:t> (8-2  </a:t>
          </a:r>
          <a:r>
            <a:rPr lang="de-DE" b="1" dirty="0" err="1">
              <a:latin typeface="Arial" panose="020B0604020202020204" pitchFamily="34" charset="0"/>
              <a:cs typeface="Arial" panose="020B0604020202020204" pitchFamily="34" charset="0"/>
            </a:rPr>
            <a:t>Months</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Before</a:t>
          </a:r>
          <a:r>
            <a:rPr lang="de-DE" b="1" dirty="0">
              <a:latin typeface="Arial" panose="020B0604020202020204" pitchFamily="34" charset="0"/>
              <a:cs typeface="Arial" panose="020B0604020202020204" pitchFamily="34" charset="0"/>
            </a:rPr>
            <a:t> Departure)</a:t>
          </a:r>
          <a:endParaRPr lang="en-US" dirty="0">
            <a:latin typeface="Arial" panose="020B0604020202020204" pitchFamily="34" charset="0"/>
            <a:cs typeface="Arial" panose="020B0604020202020204" pitchFamily="34" charset="0"/>
          </a:endParaRPr>
        </a:p>
      </dgm:t>
    </dgm:pt>
    <dgm:pt modelId="{6599EF97-ACAD-44EA-931F-C7D7AF26EB60}" type="parTrans" cxnId="{2E4E02D0-FF18-4646-8578-E96052817601}">
      <dgm:prSet/>
      <dgm:spPr/>
      <dgm:t>
        <a:bodyPr/>
        <a:lstStyle/>
        <a:p>
          <a:endParaRPr lang="en-US"/>
        </a:p>
      </dgm:t>
    </dgm:pt>
    <dgm:pt modelId="{3B5ACF02-5BA3-4CEA-87F3-C797F1C02DC7}" type="sibTrans" cxnId="{2E4E02D0-FF18-4646-8578-E96052817601}">
      <dgm:prSet/>
      <dgm:spPr/>
      <dgm:t>
        <a:bodyPr/>
        <a:lstStyle/>
        <a:p>
          <a:endParaRPr lang="en-US"/>
        </a:p>
      </dgm:t>
    </dgm:pt>
    <dgm:pt modelId="{A3F70A85-3F1E-47F2-8CAB-42B1391D50CB}">
      <dgm:prSet/>
      <dgm:spPr/>
      <dgm:t>
        <a:bodyPr/>
        <a:lstStyle/>
        <a:p>
          <a:r>
            <a:rPr lang="de-DE">
              <a:latin typeface="Arial" panose="020B0604020202020204" pitchFamily="34" charset="0"/>
              <a:cs typeface="Arial" panose="020B0604020202020204" pitchFamily="34" charset="0"/>
            </a:rPr>
            <a:t>Submit your CV, motivation letter, reference, and preferred dates</a:t>
          </a:r>
          <a:endParaRPr lang="en-US">
            <a:latin typeface="Arial" panose="020B0604020202020204" pitchFamily="34" charset="0"/>
            <a:cs typeface="Arial" panose="020B0604020202020204" pitchFamily="34" charset="0"/>
          </a:endParaRPr>
        </a:p>
      </dgm:t>
    </dgm:pt>
    <dgm:pt modelId="{2352B402-2494-480A-8EC3-B3497951D5CE}" type="parTrans" cxnId="{005ED3E2-7154-4F1F-8320-DB5C94D98D1F}">
      <dgm:prSet/>
      <dgm:spPr/>
      <dgm:t>
        <a:bodyPr/>
        <a:lstStyle/>
        <a:p>
          <a:endParaRPr lang="en-US"/>
        </a:p>
      </dgm:t>
    </dgm:pt>
    <dgm:pt modelId="{513AE2E5-7915-40B5-A24A-8351E00DD930}" type="sibTrans" cxnId="{005ED3E2-7154-4F1F-8320-DB5C94D98D1F}">
      <dgm:prSet/>
      <dgm:spPr/>
      <dgm:t>
        <a:bodyPr/>
        <a:lstStyle/>
        <a:p>
          <a:endParaRPr lang="en-US"/>
        </a:p>
      </dgm:t>
    </dgm:pt>
    <dgm:pt modelId="{841A316B-8CFA-40FA-AE06-E7EFBC4E2009}">
      <dgm:prSet/>
      <dgm:spPr/>
      <dgm:t>
        <a:bodyPr/>
        <a:lstStyle/>
        <a:p>
          <a:r>
            <a:rPr lang="de-DE" dirty="0" err="1">
              <a:latin typeface="Arial" panose="020B0604020202020204" pitchFamily="34" charset="0"/>
              <a:cs typeface="Arial" panose="020B0604020202020204" pitchFamily="34" charset="0"/>
            </a:rPr>
            <a:t>Receive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confirmation</a:t>
          </a:r>
          <a:r>
            <a:rPr lang="de-DE" dirty="0">
              <a:latin typeface="Arial" panose="020B0604020202020204" pitchFamily="34" charset="0"/>
              <a:cs typeface="Arial" panose="020B0604020202020204" pitchFamily="34" charset="0"/>
            </a:rPr>
            <a:t> and </a:t>
          </a:r>
          <a:r>
            <a:rPr lang="de-DE" dirty="0" err="1">
              <a:latin typeface="Arial" panose="020B0604020202020204" pitchFamily="34" charset="0"/>
              <a:cs typeface="Arial" panose="020B0604020202020204" pitchFamily="34" charset="0"/>
            </a:rPr>
            <a:t>placement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details</a:t>
          </a:r>
          <a:endParaRPr lang="en-US" dirty="0">
            <a:latin typeface="Arial" panose="020B0604020202020204" pitchFamily="34" charset="0"/>
            <a:cs typeface="Arial" panose="020B0604020202020204" pitchFamily="34" charset="0"/>
          </a:endParaRPr>
        </a:p>
      </dgm:t>
    </dgm:pt>
    <dgm:pt modelId="{18F85945-F215-4ADE-BBD0-FCD3232FF975}" type="parTrans" cxnId="{AB953E41-8908-4818-8E75-6E5369FB0F35}">
      <dgm:prSet/>
      <dgm:spPr/>
      <dgm:t>
        <a:bodyPr/>
        <a:lstStyle/>
        <a:p>
          <a:endParaRPr lang="en-US"/>
        </a:p>
      </dgm:t>
    </dgm:pt>
    <dgm:pt modelId="{FA2A6FF0-BB05-45E3-997A-DEA189858814}" type="sibTrans" cxnId="{AB953E41-8908-4818-8E75-6E5369FB0F35}">
      <dgm:prSet/>
      <dgm:spPr/>
      <dgm:t>
        <a:bodyPr/>
        <a:lstStyle/>
        <a:p>
          <a:endParaRPr lang="en-US"/>
        </a:p>
      </dgm:t>
    </dgm:pt>
    <dgm:pt modelId="{D85DAE9D-A04D-468F-97E3-AB6837A35CB8}">
      <dgm:prSet/>
      <dgm:spPr/>
      <dgm:t>
        <a:bodyPr/>
        <a:lstStyle/>
        <a:p>
          <a:r>
            <a:rPr lang="de-DE" b="1" dirty="0">
              <a:latin typeface="Arial" panose="020B0604020202020204" pitchFamily="34" charset="0"/>
              <a:cs typeface="Arial" panose="020B0604020202020204" pitchFamily="34" charset="0"/>
            </a:rPr>
            <a:t>2. </a:t>
          </a:r>
          <a:r>
            <a:rPr lang="de-DE" b="1" dirty="0" err="1">
              <a:latin typeface="Arial" panose="020B0604020202020204" pitchFamily="34" charset="0"/>
              <a:cs typeface="Arial" panose="020B0604020202020204" pitchFamily="34" charset="0"/>
            </a:rPr>
            <a:t>Pre</a:t>
          </a:r>
          <a:r>
            <a:rPr lang="de-DE" b="1" dirty="0">
              <a:latin typeface="Arial" panose="020B0604020202020204" pitchFamily="34" charset="0"/>
              <a:cs typeface="Arial" panose="020B0604020202020204" pitchFamily="34" charset="0"/>
            </a:rPr>
            <a:t>-Departure </a:t>
          </a:r>
          <a:r>
            <a:rPr lang="de-DE" b="1" dirty="0" err="1">
              <a:latin typeface="Arial" panose="020B0604020202020204" pitchFamily="34" charset="0"/>
              <a:cs typeface="Arial" panose="020B0604020202020204" pitchFamily="34" charset="0"/>
            </a:rPr>
            <a:t>Preparation</a:t>
          </a:r>
          <a:r>
            <a:rPr lang="de-DE" b="1" dirty="0">
              <a:latin typeface="Arial" panose="020B0604020202020204" pitchFamily="34" charset="0"/>
              <a:cs typeface="Arial" panose="020B0604020202020204" pitchFamily="34" charset="0"/>
            </a:rPr>
            <a:t> (1 </a:t>
          </a:r>
          <a:r>
            <a:rPr lang="de-DE" b="1" dirty="0" err="1">
              <a:latin typeface="Arial" panose="020B0604020202020204" pitchFamily="34" charset="0"/>
              <a:cs typeface="Arial" panose="020B0604020202020204" pitchFamily="34" charset="0"/>
            </a:rPr>
            <a:t>Month</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Before</a:t>
          </a:r>
          <a:r>
            <a:rPr lang="de-DE" b="1" dirty="0">
              <a:latin typeface="Arial" panose="020B0604020202020204" pitchFamily="34" charset="0"/>
              <a:cs typeface="Arial" panose="020B0604020202020204" pitchFamily="34" charset="0"/>
            </a:rPr>
            <a:t> Departure)</a:t>
          </a:r>
          <a:endParaRPr lang="en-US" dirty="0">
            <a:latin typeface="Arial" panose="020B0604020202020204" pitchFamily="34" charset="0"/>
            <a:cs typeface="Arial" panose="020B0604020202020204" pitchFamily="34" charset="0"/>
          </a:endParaRPr>
        </a:p>
      </dgm:t>
    </dgm:pt>
    <dgm:pt modelId="{0C5BD4F1-9809-46C3-A447-C6A5781568D6}" type="parTrans" cxnId="{23A7F915-084C-4D25-A82C-FF6BB39A9B18}">
      <dgm:prSet/>
      <dgm:spPr/>
      <dgm:t>
        <a:bodyPr/>
        <a:lstStyle/>
        <a:p>
          <a:endParaRPr lang="en-US"/>
        </a:p>
      </dgm:t>
    </dgm:pt>
    <dgm:pt modelId="{3ADEE38B-49E8-4D3E-A612-F166EEFE214F}" type="sibTrans" cxnId="{23A7F915-084C-4D25-A82C-FF6BB39A9B18}">
      <dgm:prSet/>
      <dgm:spPr/>
      <dgm:t>
        <a:bodyPr/>
        <a:lstStyle/>
        <a:p>
          <a:endParaRPr lang="en-US"/>
        </a:p>
      </dgm:t>
    </dgm:pt>
    <dgm:pt modelId="{D9B34EA4-6325-4FB3-A34D-3C42064DB07A}">
      <dgm:prSet/>
      <dgm:spPr/>
      <dgm:t>
        <a:bodyPr/>
        <a:lstStyle/>
        <a:p>
          <a:r>
            <a:rPr lang="de-DE" dirty="0" err="1">
              <a:latin typeface="Arial" panose="020B0604020202020204" pitchFamily="34" charset="0"/>
              <a:cs typeface="Arial" panose="020B0604020202020204" pitchFamily="34" charset="0"/>
            </a:rPr>
            <a:t>Attend</a:t>
          </a:r>
          <a:r>
            <a:rPr lang="de-DE" dirty="0">
              <a:latin typeface="Arial" panose="020B0604020202020204" pitchFamily="34" charset="0"/>
              <a:cs typeface="Arial" panose="020B0604020202020204" pitchFamily="34" charset="0"/>
            </a:rPr>
            <a:t> online info </a:t>
          </a:r>
          <a:r>
            <a:rPr lang="de-DE" dirty="0" err="1">
              <a:latin typeface="Arial" panose="020B0604020202020204" pitchFamily="34" charset="0"/>
              <a:cs typeface="Arial" panose="020B0604020202020204" pitchFamily="34" charset="0"/>
            </a:rPr>
            <a:t>sessions</a:t>
          </a:r>
          <a:r>
            <a:rPr lang="de-DE" dirty="0">
              <a:latin typeface="Arial" panose="020B0604020202020204" pitchFamily="34" charset="0"/>
              <a:cs typeface="Arial" panose="020B0604020202020204" pitchFamily="34" charset="0"/>
            </a:rPr>
            <a:t> and </a:t>
          </a:r>
          <a:r>
            <a:rPr lang="de-DE" dirty="0" err="1">
              <a:latin typeface="Arial" panose="020B0604020202020204" pitchFamily="34" charset="0"/>
              <a:cs typeface="Arial" panose="020B0604020202020204" pitchFamily="34" charset="0"/>
            </a:rPr>
            <a:t>preparation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workshops</a:t>
          </a:r>
          <a:endParaRPr lang="en-US" dirty="0">
            <a:latin typeface="Arial" panose="020B0604020202020204" pitchFamily="34" charset="0"/>
            <a:cs typeface="Arial" panose="020B0604020202020204" pitchFamily="34" charset="0"/>
          </a:endParaRPr>
        </a:p>
      </dgm:t>
    </dgm:pt>
    <dgm:pt modelId="{C96BCB34-270F-4946-9456-9A15ABBBBE56}" type="parTrans" cxnId="{7A374470-8102-4DC8-9A87-C39CC72D367B}">
      <dgm:prSet/>
      <dgm:spPr/>
      <dgm:t>
        <a:bodyPr/>
        <a:lstStyle/>
        <a:p>
          <a:endParaRPr lang="en-US"/>
        </a:p>
      </dgm:t>
    </dgm:pt>
    <dgm:pt modelId="{5225B3AA-D3A6-4C42-BF66-69480167AE09}" type="sibTrans" cxnId="{7A374470-8102-4DC8-9A87-C39CC72D367B}">
      <dgm:prSet/>
      <dgm:spPr/>
      <dgm:t>
        <a:bodyPr/>
        <a:lstStyle/>
        <a:p>
          <a:endParaRPr lang="en-US"/>
        </a:p>
      </dgm:t>
    </dgm:pt>
    <dgm:pt modelId="{A0E06492-D150-4E6C-AD36-8D3883EF569F}">
      <dgm:prSet/>
      <dgm:spPr/>
      <dgm:t>
        <a:bodyPr/>
        <a:lstStyle/>
        <a:p>
          <a:r>
            <a:rPr lang="de-DE" dirty="0">
              <a:latin typeface="Arial" panose="020B0604020202020204" pitchFamily="34" charset="0"/>
              <a:cs typeface="Arial" panose="020B0604020202020204" pitchFamily="34" charset="0"/>
            </a:rPr>
            <a:t>Connect </a:t>
          </a:r>
          <a:r>
            <a:rPr lang="de-DE" dirty="0" err="1">
              <a:latin typeface="Arial" panose="020B0604020202020204" pitchFamily="34" charset="0"/>
              <a:cs typeface="Arial" panose="020B0604020202020204" pitchFamily="34" charset="0"/>
            </a:rPr>
            <a:t>with</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fellow</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participants</a:t>
          </a:r>
          <a:r>
            <a:rPr lang="de-DE" dirty="0">
              <a:latin typeface="Arial" panose="020B0604020202020204" pitchFamily="34" charset="0"/>
              <a:cs typeface="Arial" panose="020B0604020202020204" pitchFamily="34" charset="0"/>
            </a:rPr>
            <a:t> and </a:t>
          </a:r>
          <a:r>
            <a:rPr lang="de-DE" dirty="0" err="1">
              <a:latin typeface="Arial" panose="020B0604020202020204" pitchFamily="34" charset="0"/>
              <a:cs typeface="Arial" panose="020B0604020202020204" pitchFamily="34" charset="0"/>
            </a:rPr>
            <a:t>program</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coordinators</a:t>
          </a:r>
          <a:endParaRPr lang="en-US" dirty="0">
            <a:latin typeface="Arial" panose="020B0604020202020204" pitchFamily="34" charset="0"/>
            <a:cs typeface="Arial" panose="020B0604020202020204" pitchFamily="34" charset="0"/>
          </a:endParaRPr>
        </a:p>
      </dgm:t>
    </dgm:pt>
    <dgm:pt modelId="{51523A9A-AD42-4B29-A06C-D6CFA904F818}" type="parTrans" cxnId="{1A8DF5D5-562D-4234-A498-CF26AE04663F}">
      <dgm:prSet/>
      <dgm:spPr/>
      <dgm:t>
        <a:bodyPr/>
        <a:lstStyle/>
        <a:p>
          <a:endParaRPr lang="en-US"/>
        </a:p>
      </dgm:t>
    </dgm:pt>
    <dgm:pt modelId="{45DD281B-4B95-4D48-BDEC-97BF039F3D9D}" type="sibTrans" cxnId="{1A8DF5D5-562D-4234-A498-CF26AE04663F}">
      <dgm:prSet/>
      <dgm:spPr/>
      <dgm:t>
        <a:bodyPr/>
        <a:lstStyle/>
        <a:p>
          <a:endParaRPr lang="en-US"/>
        </a:p>
      </dgm:t>
    </dgm:pt>
    <dgm:pt modelId="{98F9CB1C-3E08-4C5E-BB46-919DB73BA2A5}">
      <dgm:prSet/>
      <dgm:spPr/>
      <dgm:t>
        <a:bodyPr/>
        <a:lstStyle/>
        <a:p>
          <a:r>
            <a:rPr lang="de-DE" b="1">
              <a:latin typeface="Arial" panose="020B0604020202020204" pitchFamily="34" charset="0"/>
              <a:cs typeface="Arial" panose="020B0604020202020204" pitchFamily="34" charset="0"/>
            </a:rPr>
            <a:t>3. Arrival &amp; Orientation (Week 1)</a:t>
          </a:r>
          <a:endParaRPr lang="en-US">
            <a:latin typeface="Arial" panose="020B0604020202020204" pitchFamily="34" charset="0"/>
            <a:cs typeface="Arial" panose="020B0604020202020204" pitchFamily="34" charset="0"/>
          </a:endParaRPr>
        </a:p>
      </dgm:t>
    </dgm:pt>
    <dgm:pt modelId="{3394EAA3-EE0D-40EC-BBE7-16F4BCF9F4CB}" type="parTrans" cxnId="{6F32EF7D-006A-4FC7-9081-AC6EF0E90D20}">
      <dgm:prSet/>
      <dgm:spPr/>
      <dgm:t>
        <a:bodyPr/>
        <a:lstStyle/>
        <a:p>
          <a:endParaRPr lang="en-US"/>
        </a:p>
      </dgm:t>
    </dgm:pt>
    <dgm:pt modelId="{30C13F5F-D532-4168-AD40-76B7EA8F990B}" type="sibTrans" cxnId="{6F32EF7D-006A-4FC7-9081-AC6EF0E90D20}">
      <dgm:prSet/>
      <dgm:spPr/>
      <dgm:t>
        <a:bodyPr/>
        <a:lstStyle/>
        <a:p>
          <a:endParaRPr lang="en-US"/>
        </a:p>
      </dgm:t>
    </dgm:pt>
    <dgm:pt modelId="{7FAE6B12-0111-4063-99AE-651E454BDFE4}">
      <dgm:prSet/>
      <dgm:spPr/>
      <dgm:t>
        <a:bodyPr/>
        <a:lstStyle/>
        <a:p>
          <a:r>
            <a:rPr lang="de-DE" dirty="0" err="1">
              <a:latin typeface="Arial" panose="020B0604020202020204" pitchFamily="34" charset="0"/>
              <a:cs typeface="Arial" panose="020B0604020202020204" pitchFamily="34" charset="0"/>
            </a:rPr>
            <a:t>Settle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into</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your</a:t>
          </a:r>
          <a:r>
            <a:rPr lang="de-DE" dirty="0">
              <a:latin typeface="Arial" panose="020B0604020202020204" pitchFamily="34" charset="0"/>
              <a:cs typeface="Arial" panose="020B0604020202020204" pitchFamily="34" charset="0"/>
            </a:rPr>
            <a:t> guesthouse</a:t>
          </a:r>
          <a:endParaRPr lang="en-US" dirty="0">
            <a:latin typeface="Arial" panose="020B0604020202020204" pitchFamily="34" charset="0"/>
            <a:cs typeface="Arial" panose="020B0604020202020204" pitchFamily="34" charset="0"/>
          </a:endParaRPr>
        </a:p>
      </dgm:t>
    </dgm:pt>
    <dgm:pt modelId="{71A12000-3AAB-47AC-B876-81757444FCA2}" type="parTrans" cxnId="{833636F7-4D33-4E25-B5BF-2D2D79547E3F}">
      <dgm:prSet/>
      <dgm:spPr/>
      <dgm:t>
        <a:bodyPr/>
        <a:lstStyle/>
        <a:p>
          <a:endParaRPr lang="en-US"/>
        </a:p>
      </dgm:t>
    </dgm:pt>
    <dgm:pt modelId="{4D446D0E-FF5E-4B65-833D-32338AC6C6E5}" type="sibTrans" cxnId="{833636F7-4D33-4E25-B5BF-2D2D79547E3F}">
      <dgm:prSet/>
      <dgm:spPr/>
      <dgm:t>
        <a:bodyPr/>
        <a:lstStyle/>
        <a:p>
          <a:endParaRPr lang="en-US"/>
        </a:p>
      </dgm:t>
    </dgm:pt>
    <dgm:pt modelId="{0C0E5AE9-394A-4823-A34B-5052EC58E4CF}">
      <dgm:prSet/>
      <dgm:spPr/>
      <dgm:t>
        <a:bodyPr/>
        <a:lstStyle/>
        <a:p>
          <a:r>
            <a:rPr lang="de-DE" dirty="0" err="1">
              <a:latin typeface="Arial" panose="020B0604020202020204" pitchFamily="34" charset="0"/>
              <a:cs typeface="Arial" panose="020B0604020202020204" pitchFamily="34" charset="0"/>
            </a:rPr>
            <a:t>Participate</a:t>
          </a:r>
          <a:r>
            <a:rPr lang="de-DE" dirty="0">
              <a:latin typeface="Arial" panose="020B0604020202020204" pitchFamily="34" charset="0"/>
              <a:cs typeface="Arial" panose="020B0604020202020204" pitchFamily="34" charset="0"/>
            </a:rPr>
            <a:t> in </a:t>
          </a:r>
          <a:r>
            <a:rPr lang="de-DE" dirty="0" err="1">
              <a:latin typeface="Arial" panose="020B0604020202020204" pitchFamily="34" charset="0"/>
              <a:cs typeface="Arial" panose="020B0604020202020204" pitchFamily="34" charset="0"/>
            </a:rPr>
            <a:t>orientation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week</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safety</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briefing</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local</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culture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project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overview</a:t>
          </a:r>
          <a:endParaRPr lang="en-US" dirty="0">
            <a:latin typeface="Arial" panose="020B0604020202020204" pitchFamily="34" charset="0"/>
            <a:cs typeface="Arial" panose="020B0604020202020204" pitchFamily="34" charset="0"/>
          </a:endParaRPr>
        </a:p>
      </dgm:t>
    </dgm:pt>
    <dgm:pt modelId="{FAEF4FE5-374A-44FC-980B-8D8F37EE2F0B}" type="parTrans" cxnId="{DE4BDBFE-57AE-472F-8056-147798FDC0AF}">
      <dgm:prSet/>
      <dgm:spPr/>
      <dgm:t>
        <a:bodyPr/>
        <a:lstStyle/>
        <a:p>
          <a:endParaRPr lang="en-US"/>
        </a:p>
      </dgm:t>
    </dgm:pt>
    <dgm:pt modelId="{14086FEB-4874-45F1-A511-015EE807DA77}" type="sibTrans" cxnId="{DE4BDBFE-57AE-472F-8056-147798FDC0AF}">
      <dgm:prSet/>
      <dgm:spPr/>
      <dgm:t>
        <a:bodyPr/>
        <a:lstStyle/>
        <a:p>
          <a:endParaRPr lang="en-US"/>
        </a:p>
      </dgm:t>
    </dgm:pt>
    <dgm:pt modelId="{F93DD515-1661-4EF1-A451-8CCDC370A2F5}">
      <dgm:prSet custT="1"/>
      <dgm:spPr/>
      <dgm:t>
        <a:bodyPr/>
        <a:lstStyle/>
        <a:p>
          <a:r>
            <a:rPr lang="de-DE" sz="1400" b="1" dirty="0">
              <a:latin typeface="Arial" panose="020B0604020202020204" pitchFamily="34" charset="0"/>
              <a:cs typeface="Arial" panose="020B0604020202020204" pitchFamily="34" charset="0"/>
            </a:rPr>
            <a:t>4. </a:t>
          </a:r>
          <a:r>
            <a:rPr lang="de-DE" sz="1400" b="1" dirty="0" err="1">
              <a:latin typeface="Arial" panose="020B0604020202020204" pitchFamily="34" charset="0"/>
              <a:cs typeface="Arial" panose="020B0604020202020204" pitchFamily="34" charset="0"/>
            </a:rPr>
            <a:t>Internship</a:t>
          </a:r>
          <a:r>
            <a:rPr lang="de-DE" sz="1400" b="1" dirty="0">
              <a:latin typeface="Arial" panose="020B0604020202020204" pitchFamily="34" charset="0"/>
              <a:cs typeface="Arial" panose="020B0604020202020204" pitchFamily="34" charset="0"/>
            </a:rPr>
            <a:t> &amp; </a:t>
          </a:r>
          <a:r>
            <a:rPr lang="de-DE" sz="1400" b="1" dirty="0" err="1">
              <a:latin typeface="Arial" panose="020B0604020202020204" pitchFamily="34" charset="0"/>
              <a:cs typeface="Arial" panose="020B0604020202020204" pitchFamily="34" charset="0"/>
            </a:rPr>
            <a:t>Volunteering</a:t>
          </a:r>
          <a:r>
            <a:rPr lang="de-DE" sz="1400" b="1" dirty="0">
              <a:latin typeface="Arial" panose="020B0604020202020204" pitchFamily="34" charset="0"/>
              <a:cs typeface="Arial" panose="020B0604020202020204" pitchFamily="34" charset="0"/>
            </a:rPr>
            <a:t> (</a:t>
          </a:r>
          <a:r>
            <a:rPr lang="de-DE" sz="1400" b="1" dirty="0" err="1">
              <a:latin typeface="Arial" panose="020B0604020202020204" pitchFamily="34" charset="0"/>
              <a:cs typeface="Arial" panose="020B0604020202020204" pitchFamily="34" charset="0"/>
            </a:rPr>
            <a:t>Weeks</a:t>
          </a:r>
          <a:r>
            <a:rPr lang="de-DE" sz="1400" b="1" dirty="0">
              <a:latin typeface="Arial" panose="020B0604020202020204" pitchFamily="34" charset="0"/>
              <a:cs typeface="Arial" panose="020B0604020202020204" pitchFamily="34" charset="0"/>
            </a:rPr>
            <a:t> 2–12)</a:t>
          </a:r>
          <a:endParaRPr lang="en-US" sz="1400" dirty="0">
            <a:latin typeface="Arial" panose="020B0604020202020204" pitchFamily="34" charset="0"/>
            <a:cs typeface="Arial" panose="020B0604020202020204" pitchFamily="34" charset="0"/>
          </a:endParaRPr>
        </a:p>
      </dgm:t>
    </dgm:pt>
    <dgm:pt modelId="{2525A1B5-9468-4B3C-825F-03D549B1048C}" type="parTrans" cxnId="{E2A3FEB0-2F27-4720-81AC-F571D69F3C7C}">
      <dgm:prSet/>
      <dgm:spPr/>
      <dgm:t>
        <a:bodyPr/>
        <a:lstStyle/>
        <a:p>
          <a:endParaRPr lang="en-US"/>
        </a:p>
      </dgm:t>
    </dgm:pt>
    <dgm:pt modelId="{175FA626-015A-427A-BE1B-C10DAD06864B}" type="sibTrans" cxnId="{E2A3FEB0-2F27-4720-81AC-F571D69F3C7C}">
      <dgm:prSet/>
      <dgm:spPr/>
      <dgm:t>
        <a:bodyPr/>
        <a:lstStyle/>
        <a:p>
          <a:endParaRPr lang="en-US"/>
        </a:p>
      </dgm:t>
    </dgm:pt>
    <dgm:pt modelId="{F4AB55B2-2845-4B1F-9AE6-8E5682C55D1F}">
      <dgm:prSet custT="1"/>
      <dgm:spPr/>
      <dgm:t>
        <a:bodyPr/>
        <a:lstStyle/>
        <a:p>
          <a:r>
            <a:rPr lang="de-DE" sz="1200" dirty="0" err="1">
              <a:latin typeface="Arial" panose="020B0604020202020204" pitchFamily="34" charset="0"/>
              <a:cs typeface="Arial" panose="020B0604020202020204" pitchFamily="34" charset="0"/>
            </a:rPr>
            <a:t>Get</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hands</a:t>
          </a:r>
          <a:r>
            <a:rPr lang="de-DE" sz="1200" dirty="0">
              <a:latin typeface="Arial" panose="020B0604020202020204" pitchFamily="34" charset="0"/>
              <a:cs typeface="Arial" panose="020B0604020202020204" pitchFamily="34" charset="0"/>
            </a:rPr>
            <a:t>-on </a:t>
          </a:r>
          <a:r>
            <a:rPr lang="de-DE" sz="1200" dirty="0" err="1">
              <a:latin typeface="Arial" panose="020B0604020202020204" pitchFamily="34" charset="0"/>
              <a:cs typeface="Arial" panose="020B0604020202020204" pitchFamily="34" charset="0"/>
            </a:rPr>
            <a:t>with</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community</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projects</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health</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education</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agriculture</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youth</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empowerment</a:t>
          </a:r>
          <a:r>
            <a:rPr lang="de-DE" sz="1200" dirty="0">
              <a:latin typeface="Arial" panose="020B0604020202020204" pitchFamily="34" charset="0"/>
              <a:cs typeface="Arial" panose="020B0604020202020204" pitchFamily="34" charset="0"/>
            </a:rPr>
            <a:t>, etc.)</a:t>
          </a:r>
          <a:endParaRPr lang="en-US" sz="1200" dirty="0">
            <a:latin typeface="Arial" panose="020B0604020202020204" pitchFamily="34" charset="0"/>
            <a:cs typeface="Arial" panose="020B0604020202020204" pitchFamily="34" charset="0"/>
          </a:endParaRPr>
        </a:p>
      </dgm:t>
    </dgm:pt>
    <dgm:pt modelId="{3AA82C2E-147D-45BB-9E9A-4D9BDCD7724D}" type="parTrans" cxnId="{196ACD39-4EBC-4C10-BF05-F5C51901C10F}">
      <dgm:prSet/>
      <dgm:spPr/>
      <dgm:t>
        <a:bodyPr/>
        <a:lstStyle/>
        <a:p>
          <a:endParaRPr lang="en-US"/>
        </a:p>
      </dgm:t>
    </dgm:pt>
    <dgm:pt modelId="{01E0DFAE-1D08-4063-9303-0BEAD756807C}" type="sibTrans" cxnId="{196ACD39-4EBC-4C10-BF05-F5C51901C10F}">
      <dgm:prSet/>
      <dgm:spPr/>
      <dgm:t>
        <a:bodyPr/>
        <a:lstStyle/>
        <a:p>
          <a:endParaRPr lang="en-US"/>
        </a:p>
      </dgm:t>
    </dgm:pt>
    <dgm:pt modelId="{C43944B9-281F-4F4E-9B9E-C2B9F8F6FDCE}">
      <dgm:prSet custT="1"/>
      <dgm:spPr/>
      <dgm:t>
        <a:bodyPr/>
        <a:lstStyle/>
        <a:p>
          <a:r>
            <a:rPr lang="de-DE" sz="1200" dirty="0">
              <a:latin typeface="Arial" panose="020B0604020202020204" pitchFamily="34" charset="0"/>
              <a:cs typeface="Arial" panose="020B0604020202020204" pitchFamily="34" charset="0"/>
            </a:rPr>
            <a:t>Weekly </a:t>
          </a:r>
          <a:r>
            <a:rPr lang="de-DE" sz="1200" dirty="0" err="1">
              <a:latin typeface="Arial" panose="020B0604020202020204" pitchFamily="34" charset="0"/>
              <a:cs typeface="Arial" panose="020B0604020202020204" pitchFamily="34" charset="0"/>
            </a:rPr>
            <a:t>team</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meetings</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ongoing</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guidance</a:t>
          </a:r>
          <a:r>
            <a:rPr lang="de-DE" sz="1200" dirty="0">
              <a:latin typeface="Arial" panose="020B0604020202020204" pitchFamily="34" charset="0"/>
              <a:cs typeface="Arial" panose="020B0604020202020204" pitchFamily="34" charset="0"/>
            </a:rPr>
            <a:t>, and support</a:t>
          </a:r>
          <a:endParaRPr lang="en-US" sz="1200" dirty="0">
            <a:latin typeface="Arial" panose="020B0604020202020204" pitchFamily="34" charset="0"/>
            <a:cs typeface="Arial" panose="020B0604020202020204" pitchFamily="34" charset="0"/>
          </a:endParaRPr>
        </a:p>
      </dgm:t>
    </dgm:pt>
    <dgm:pt modelId="{58A60F4D-CC94-4990-846B-FF8F5CCD3A68}" type="parTrans" cxnId="{7D36FEF0-DEEF-413D-826A-6EBAA4FFA850}">
      <dgm:prSet/>
      <dgm:spPr/>
      <dgm:t>
        <a:bodyPr/>
        <a:lstStyle/>
        <a:p>
          <a:endParaRPr lang="en-US"/>
        </a:p>
      </dgm:t>
    </dgm:pt>
    <dgm:pt modelId="{67CE66B8-5637-47BA-A2A6-11FA440D09B6}" type="sibTrans" cxnId="{7D36FEF0-DEEF-413D-826A-6EBAA4FFA850}">
      <dgm:prSet/>
      <dgm:spPr/>
      <dgm:t>
        <a:bodyPr/>
        <a:lstStyle/>
        <a:p>
          <a:endParaRPr lang="en-US"/>
        </a:p>
      </dgm:t>
    </dgm:pt>
    <dgm:pt modelId="{8411AE69-7BFA-47BF-B436-44675AA39BA3}">
      <dgm:prSet custT="1"/>
      <dgm:spPr/>
      <dgm:t>
        <a:bodyPr/>
        <a:lstStyle/>
        <a:p>
          <a:r>
            <a:rPr lang="de-DE" sz="1200" dirty="0">
              <a:latin typeface="Arial" panose="020B0604020202020204" pitchFamily="34" charset="0"/>
              <a:cs typeface="Arial" panose="020B0604020202020204" pitchFamily="34" charset="0"/>
            </a:rPr>
            <a:t>Free </a:t>
          </a:r>
          <a:r>
            <a:rPr lang="de-DE" sz="1200" dirty="0" err="1">
              <a:latin typeface="Arial" panose="020B0604020202020204" pitchFamily="34" charset="0"/>
              <a:cs typeface="Arial" panose="020B0604020202020204" pitchFamily="34" charset="0"/>
            </a:rPr>
            <a:t>weekends</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for</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exploration</a:t>
          </a:r>
          <a:r>
            <a:rPr lang="de-DE" sz="1200" dirty="0">
              <a:latin typeface="Arial" panose="020B0604020202020204" pitchFamily="34" charset="0"/>
              <a:cs typeface="Arial" panose="020B0604020202020204" pitchFamily="34" charset="0"/>
            </a:rPr>
            <a:t> and </a:t>
          </a:r>
          <a:r>
            <a:rPr lang="de-DE" sz="1200" dirty="0" err="1">
              <a:latin typeface="Arial" panose="020B0604020202020204" pitchFamily="34" charset="0"/>
              <a:cs typeface="Arial" panose="020B0604020202020204" pitchFamily="34" charset="0"/>
            </a:rPr>
            <a:t>cultural</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immersion</a:t>
          </a:r>
          <a:endParaRPr lang="en-US" sz="1200" dirty="0">
            <a:latin typeface="Arial" panose="020B0604020202020204" pitchFamily="34" charset="0"/>
            <a:cs typeface="Arial" panose="020B0604020202020204" pitchFamily="34" charset="0"/>
          </a:endParaRPr>
        </a:p>
      </dgm:t>
    </dgm:pt>
    <dgm:pt modelId="{16A63766-F526-47B3-B155-7F550F869026}" type="parTrans" cxnId="{58AAA4CA-CE95-4D7D-BE7B-FFA7B9FA29F2}">
      <dgm:prSet/>
      <dgm:spPr/>
      <dgm:t>
        <a:bodyPr/>
        <a:lstStyle/>
        <a:p>
          <a:endParaRPr lang="en-US"/>
        </a:p>
      </dgm:t>
    </dgm:pt>
    <dgm:pt modelId="{4A3319EB-0084-4DDA-B131-5938948C9C35}" type="sibTrans" cxnId="{58AAA4CA-CE95-4D7D-BE7B-FFA7B9FA29F2}">
      <dgm:prSet/>
      <dgm:spPr/>
      <dgm:t>
        <a:bodyPr/>
        <a:lstStyle/>
        <a:p>
          <a:endParaRPr lang="en-US"/>
        </a:p>
      </dgm:t>
    </dgm:pt>
    <dgm:pt modelId="{3966CF39-9088-47C0-B825-92FEE5ADFA8C}">
      <dgm:prSet custT="1"/>
      <dgm:spPr/>
      <dgm:t>
        <a:bodyPr/>
        <a:lstStyle/>
        <a:p>
          <a:r>
            <a:rPr lang="de-DE" sz="1600" b="1" dirty="0">
              <a:latin typeface="Arial" panose="020B0604020202020204" pitchFamily="34" charset="0"/>
              <a:cs typeface="Arial" panose="020B0604020202020204" pitchFamily="34" charset="0"/>
            </a:rPr>
            <a:t>5. Special </a:t>
          </a:r>
          <a:r>
            <a:rPr lang="de-DE" sz="1600" b="1" dirty="0" err="1">
              <a:latin typeface="Arial" panose="020B0604020202020204" pitchFamily="34" charset="0"/>
              <a:cs typeface="Arial" panose="020B0604020202020204" pitchFamily="34" charset="0"/>
            </a:rPr>
            <a:t>Activities</a:t>
          </a:r>
          <a:r>
            <a:rPr lang="de-DE" sz="1600" b="1" dirty="0">
              <a:latin typeface="Arial" panose="020B0604020202020204" pitchFamily="34" charset="0"/>
              <a:cs typeface="Arial" panose="020B0604020202020204" pitchFamily="34" charset="0"/>
            </a:rPr>
            <a:t> &amp; </a:t>
          </a:r>
          <a:r>
            <a:rPr lang="de-DE" sz="1600" b="1" dirty="0" err="1">
              <a:latin typeface="Arial" panose="020B0604020202020204" pitchFamily="34" charset="0"/>
              <a:cs typeface="Arial" panose="020B0604020202020204" pitchFamily="34" charset="0"/>
            </a:rPr>
            <a:t>Excursions</a:t>
          </a:r>
          <a:r>
            <a:rPr lang="de-DE" sz="1600" b="1" dirty="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Throughout</a:t>
          </a:r>
          <a:r>
            <a:rPr lang="de-DE" sz="1600" b="1" dirty="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Stay</a:t>
          </a:r>
          <a:r>
            <a:rPr lang="de-DE" sz="1600" b="1"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dgm:t>
    </dgm:pt>
    <dgm:pt modelId="{408025B8-028F-4716-B45C-D1A94CF5D5D8}" type="parTrans" cxnId="{3C97E1C9-97CC-43CF-93C8-3CFDF2B03B8B}">
      <dgm:prSet/>
      <dgm:spPr/>
      <dgm:t>
        <a:bodyPr/>
        <a:lstStyle/>
        <a:p>
          <a:endParaRPr lang="en-US"/>
        </a:p>
      </dgm:t>
    </dgm:pt>
    <dgm:pt modelId="{6669DF6B-0176-4E24-9394-B7F91293E3D7}" type="sibTrans" cxnId="{3C97E1C9-97CC-43CF-93C8-3CFDF2B03B8B}">
      <dgm:prSet/>
      <dgm:spPr/>
      <dgm:t>
        <a:bodyPr/>
        <a:lstStyle/>
        <a:p>
          <a:endParaRPr lang="en-US"/>
        </a:p>
      </dgm:t>
    </dgm:pt>
    <dgm:pt modelId="{74871686-AE3B-4303-B702-2EAA640DE5F4}">
      <dgm:prSet custT="1"/>
      <dgm:spPr/>
      <dgm:t>
        <a:bodyPr/>
        <a:lstStyle/>
        <a:p>
          <a:r>
            <a:rPr lang="de-DE" sz="1200" dirty="0" err="1">
              <a:latin typeface="Arial" panose="020B0604020202020204" pitchFamily="34" charset="0"/>
              <a:cs typeface="Arial" panose="020B0604020202020204" pitchFamily="34" charset="0"/>
            </a:rPr>
            <a:t>Join</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excursions</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safari</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local</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events</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visits</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to</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other</a:t>
          </a:r>
          <a:r>
            <a:rPr lang="de-DE" sz="1200" dirty="0">
              <a:latin typeface="Arial" panose="020B0604020202020204" pitchFamily="34" charset="0"/>
              <a:cs typeface="Arial" panose="020B0604020202020204" pitchFamily="34" charset="0"/>
            </a:rPr>
            <a:t> NGOs)</a:t>
          </a:r>
          <a:endParaRPr lang="en-US" sz="1200" dirty="0">
            <a:latin typeface="Arial" panose="020B0604020202020204" pitchFamily="34" charset="0"/>
            <a:cs typeface="Arial" panose="020B0604020202020204" pitchFamily="34" charset="0"/>
          </a:endParaRPr>
        </a:p>
      </dgm:t>
    </dgm:pt>
    <dgm:pt modelId="{BDF10476-16B6-470F-B09A-E5C5824261A0}" type="parTrans" cxnId="{11AA279B-BCB5-4DE5-9986-963F176EFE9F}">
      <dgm:prSet/>
      <dgm:spPr/>
      <dgm:t>
        <a:bodyPr/>
        <a:lstStyle/>
        <a:p>
          <a:endParaRPr lang="en-US"/>
        </a:p>
      </dgm:t>
    </dgm:pt>
    <dgm:pt modelId="{5BF168B0-4C48-455A-A8BD-725CE9ECB082}" type="sibTrans" cxnId="{11AA279B-BCB5-4DE5-9986-963F176EFE9F}">
      <dgm:prSet/>
      <dgm:spPr/>
      <dgm:t>
        <a:bodyPr/>
        <a:lstStyle/>
        <a:p>
          <a:endParaRPr lang="en-US"/>
        </a:p>
      </dgm:t>
    </dgm:pt>
    <dgm:pt modelId="{9C7B92B4-4F2A-4659-9950-F0A3EC681ABE}">
      <dgm:prSet custT="1"/>
      <dgm:spPr/>
      <dgm:t>
        <a:bodyPr/>
        <a:lstStyle/>
        <a:p>
          <a:r>
            <a:rPr lang="de-DE" sz="1600" b="1" dirty="0">
              <a:latin typeface="Arial" panose="020B0604020202020204" pitchFamily="34" charset="0"/>
              <a:cs typeface="Arial" panose="020B0604020202020204" pitchFamily="34" charset="0"/>
            </a:rPr>
            <a:t>6. Project Wrap-Up &amp; Evaluation (Final Week)</a:t>
          </a:r>
          <a:endParaRPr lang="en-US" sz="1600" dirty="0">
            <a:latin typeface="Arial" panose="020B0604020202020204" pitchFamily="34" charset="0"/>
            <a:cs typeface="Arial" panose="020B0604020202020204" pitchFamily="34" charset="0"/>
          </a:endParaRPr>
        </a:p>
      </dgm:t>
    </dgm:pt>
    <dgm:pt modelId="{02D641C5-99E5-49D6-8D0C-3B4CDB0C9841}" type="parTrans" cxnId="{E0E724F6-BC60-44B2-8C65-50A76B796F39}">
      <dgm:prSet/>
      <dgm:spPr/>
      <dgm:t>
        <a:bodyPr/>
        <a:lstStyle/>
        <a:p>
          <a:endParaRPr lang="en-US"/>
        </a:p>
      </dgm:t>
    </dgm:pt>
    <dgm:pt modelId="{189E2EF8-DC3E-4E1D-8893-E136E5D85D05}" type="sibTrans" cxnId="{E0E724F6-BC60-44B2-8C65-50A76B796F39}">
      <dgm:prSet/>
      <dgm:spPr/>
      <dgm:t>
        <a:bodyPr/>
        <a:lstStyle/>
        <a:p>
          <a:endParaRPr lang="en-US"/>
        </a:p>
      </dgm:t>
    </dgm:pt>
    <dgm:pt modelId="{85A79581-FBC5-4406-AC0D-A5A3BA9F6C38}">
      <dgm:prSet custT="1"/>
      <dgm:spPr/>
      <dgm:t>
        <a:bodyPr/>
        <a:lstStyle/>
        <a:p>
          <a:r>
            <a:rPr lang="de-DE" sz="1200" dirty="0" err="1">
              <a:latin typeface="Arial" panose="020B0604020202020204" pitchFamily="34" charset="0"/>
              <a:cs typeface="Arial" panose="020B0604020202020204" pitchFamily="34" charset="0"/>
            </a:rPr>
            <a:t>Present</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your</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work</a:t>
          </a:r>
          <a:r>
            <a:rPr lang="de-DE" sz="1200" dirty="0">
              <a:latin typeface="Arial" panose="020B0604020202020204" pitchFamily="34" charset="0"/>
              <a:cs typeface="Arial" panose="020B0604020202020204" pitchFamily="34" charset="0"/>
            </a:rPr>
            <a:t> and </a:t>
          </a:r>
          <a:r>
            <a:rPr lang="de-DE" sz="1200" dirty="0" err="1">
              <a:latin typeface="Arial" panose="020B0604020202020204" pitchFamily="34" charset="0"/>
              <a:cs typeface="Arial" panose="020B0604020202020204" pitchFamily="34" charset="0"/>
            </a:rPr>
            <a:t>impact</a:t>
          </a:r>
          <a:endParaRPr lang="en-US" sz="1200" dirty="0">
            <a:latin typeface="Arial" panose="020B0604020202020204" pitchFamily="34" charset="0"/>
            <a:cs typeface="Arial" panose="020B0604020202020204" pitchFamily="34" charset="0"/>
          </a:endParaRPr>
        </a:p>
      </dgm:t>
    </dgm:pt>
    <dgm:pt modelId="{20F92143-019A-42E5-A9C1-269697EDDAAC}" type="parTrans" cxnId="{F06E4081-27A2-481D-9AAE-7495F5A35041}">
      <dgm:prSet/>
      <dgm:spPr/>
      <dgm:t>
        <a:bodyPr/>
        <a:lstStyle/>
        <a:p>
          <a:endParaRPr lang="en-US"/>
        </a:p>
      </dgm:t>
    </dgm:pt>
    <dgm:pt modelId="{76F0FDAF-04F6-4662-8F9D-156FC35F0E0D}" type="sibTrans" cxnId="{F06E4081-27A2-481D-9AAE-7495F5A35041}">
      <dgm:prSet/>
      <dgm:spPr/>
      <dgm:t>
        <a:bodyPr/>
        <a:lstStyle/>
        <a:p>
          <a:endParaRPr lang="en-US"/>
        </a:p>
      </dgm:t>
    </dgm:pt>
    <dgm:pt modelId="{E8FE3247-1D85-47A6-BEF5-7452D2F91AF2}">
      <dgm:prSet custT="1"/>
      <dgm:spPr/>
      <dgm:t>
        <a:bodyPr/>
        <a:lstStyle/>
        <a:p>
          <a:r>
            <a:rPr lang="de-DE" sz="1200" dirty="0" err="1">
              <a:latin typeface="Arial" panose="020B0604020202020204" pitchFamily="34" charset="0"/>
              <a:cs typeface="Arial" panose="020B0604020202020204" pitchFamily="34" charset="0"/>
            </a:rPr>
            <a:t>Receive</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feedback</a:t>
          </a:r>
          <a:r>
            <a:rPr lang="de-DE" sz="1200" dirty="0">
              <a:latin typeface="Arial" panose="020B0604020202020204" pitchFamily="34" charset="0"/>
              <a:cs typeface="Arial" panose="020B0604020202020204" pitchFamily="34" charset="0"/>
            </a:rPr>
            <a:t> and </a:t>
          </a:r>
          <a:r>
            <a:rPr lang="de-DE" sz="1200" dirty="0" err="1">
              <a:latin typeface="Arial" panose="020B0604020202020204" pitchFamily="34" charset="0"/>
              <a:cs typeface="Arial" panose="020B0604020202020204" pitchFamily="34" charset="0"/>
            </a:rPr>
            <a:t>official</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internship</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certificate</a:t>
          </a:r>
          <a:endParaRPr lang="en-US" sz="1200" dirty="0">
            <a:latin typeface="Arial" panose="020B0604020202020204" pitchFamily="34" charset="0"/>
            <a:cs typeface="Arial" panose="020B0604020202020204" pitchFamily="34" charset="0"/>
          </a:endParaRPr>
        </a:p>
      </dgm:t>
    </dgm:pt>
    <dgm:pt modelId="{8F2CDAA5-5C08-421E-94E6-A8BB052196DE}" type="parTrans" cxnId="{7471DBF1-45B1-4F75-BCAE-003D43467493}">
      <dgm:prSet/>
      <dgm:spPr/>
      <dgm:t>
        <a:bodyPr/>
        <a:lstStyle/>
        <a:p>
          <a:endParaRPr lang="en-US"/>
        </a:p>
      </dgm:t>
    </dgm:pt>
    <dgm:pt modelId="{24F76043-0DCA-48F6-8499-CF7A43919B23}" type="sibTrans" cxnId="{7471DBF1-45B1-4F75-BCAE-003D43467493}">
      <dgm:prSet/>
      <dgm:spPr/>
      <dgm:t>
        <a:bodyPr/>
        <a:lstStyle/>
        <a:p>
          <a:endParaRPr lang="en-US"/>
        </a:p>
      </dgm:t>
    </dgm:pt>
    <dgm:pt modelId="{16676DB7-62A2-4552-ABC1-CC99E9C14DDE}">
      <dgm:prSet custT="1"/>
      <dgm:spPr/>
      <dgm:t>
        <a:bodyPr/>
        <a:lstStyle/>
        <a:p>
          <a:r>
            <a:rPr lang="de-DE" sz="1600" b="1" dirty="0">
              <a:latin typeface="Arial" panose="020B0604020202020204" pitchFamily="34" charset="0"/>
              <a:cs typeface="Arial" panose="020B0604020202020204" pitchFamily="34" charset="0"/>
            </a:rPr>
            <a:t>7. Departure &amp; Alumni Network</a:t>
          </a:r>
          <a:endParaRPr lang="en-US" sz="1600" dirty="0">
            <a:latin typeface="Arial" panose="020B0604020202020204" pitchFamily="34" charset="0"/>
            <a:cs typeface="Arial" panose="020B0604020202020204" pitchFamily="34" charset="0"/>
          </a:endParaRPr>
        </a:p>
      </dgm:t>
    </dgm:pt>
    <dgm:pt modelId="{ABB4877D-AB6E-4EEE-834C-53D3CBB5CB79}" type="parTrans" cxnId="{FB42FCEC-7BFC-4B36-821D-1412F7FF8125}">
      <dgm:prSet/>
      <dgm:spPr/>
      <dgm:t>
        <a:bodyPr/>
        <a:lstStyle/>
        <a:p>
          <a:endParaRPr lang="en-US"/>
        </a:p>
      </dgm:t>
    </dgm:pt>
    <dgm:pt modelId="{410DF5CF-049F-4B2E-BE0A-A0DABBA9094D}" type="sibTrans" cxnId="{FB42FCEC-7BFC-4B36-821D-1412F7FF8125}">
      <dgm:prSet/>
      <dgm:spPr/>
      <dgm:t>
        <a:bodyPr/>
        <a:lstStyle/>
        <a:p>
          <a:endParaRPr lang="en-US"/>
        </a:p>
      </dgm:t>
    </dgm:pt>
    <dgm:pt modelId="{E2A0F756-1B3E-4903-8AAB-863C36E63FFC}">
      <dgm:prSet custT="1"/>
      <dgm:spPr/>
      <dgm:t>
        <a:bodyPr/>
        <a:lstStyle/>
        <a:p>
          <a:r>
            <a:rPr lang="de-DE" sz="1200" dirty="0">
              <a:latin typeface="Arial" panose="020B0604020202020204" pitchFamily="34" charset="0"/>
              <a:cs typeface="Arial" panose="020B0604020202020204" pitchFamily="34" charset="0"/>
            </a:rPr>
            <a:t>Farewell </a:t>
          </a:r>
          <a:r>
            <a:rPr lang="de-DE" sz="1200" dirty="0" err="1">
              <a:latin typeface="Arial" panose="020B0604020202020204" pitchFamily="34" charset="0"/>
              <a:cs typeface="Arial" panose="020B0604020202020204" pitchFamily="34" charset="0"/>
            </a:rPr>
            <a:t>event</a:t>
          </a:r>
          <a:endParaRPr lang="en-US" sz="1200" dirty="0">
            <a:latin typeface="Arial" panose="020B0604020202020204" pitchFamily="34" charset="0"/>
            <a:cs typeface="Arial" panose="020B0604020202020204" pitchFamily="34" charset="0"/>
          </a:endParaRPr>
        </a:p>
      </dgm:t>
    </dgm:pt>
    <dgm:pt modelId="{814F0F68-E5B3-41B3-9E1A-AA808CD10E53}" type="parTrans" cxnId="{AC9D4782-7FA4-4ADC-8373-0EEBCF424D93}">
      <dgm:prSet/>
      <dgm:spPr/>
      <dgm:t>
        <a:bodyPr/>
        <a:lstStyle/>
        <a:p>
          <a:endParaRPr lang="en-US"/>
        </a:p>
      </dgm:t>
    </dgm:pt>
    <dgm:pt modelId="{F23E47EB-66C2-4448-9720-E95A0385C916}" type="sibTrans" cxnId="{AC9D4782-7FA4-4ADC-8373-0EEBCF424D93}">
      <dgm:prSet/>
      <dgm:spPr/>
      <dgm:t>
        <a:bodyPr/>
        <a:lstStyle/>
        <a:p>
          <a:endParaRPr lang="en-US"/>
        </a:p>
      </dgm:t>
    </dgm:pt>
    <dgm:pt modelId="{2E8DFD80-683A-4B06-9F8F-C0645E2A5093}">
      <dgm:prSet custT="1"/>
      <dgm:spPr/>
      <dgm:t>
        <a:bodyPr/>
        <a:lstStyle/>
        <a:p>
          <a:r>
            <a:rPr lang="de-DE" sz="1200" dirty="0" err="1">
              <a:latin typeface="Arial" panose="020B0604020202020204" pitchFamily="34" charset="0"/>
              <a:cs typeface="Arial" panose="020B0604020202020204" pitchFamily="34" charset="0"/>
            </a:rPr>
            <a:t>Stay</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connected</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with</a:t>
          </a:r>
          <a:r>
            <a:rPr lang="de-DE" sz="1200" dirty="0">
              <a:latin typeface="Arial" panose="020B0604020202020204" pitchFamily="34" charset="0"/>
              <a:cs typeface="Arial" panose="020B0604020202020204" pitchFamily="34" charset="0"/>
            </a:rPr>
            <a:t> SCN </a:t>
          </a:r>
          <a:r>
            <a:rPr lang="de-DE" sz="1200" dirty="0" err="1">
              <a:latin typeface="Arial" panose="020B0604020202020204" pitchFamily="34" charset="0"/>
              <a:cs typeface="Arial" panose="020B0604020202020204" pitchFamily="34" charset="0"/>
            </a:rPr>
            <a:t>Kenya</a:t>
          </a:r>
          <a:r>
            <a:rPr lang="de-DE" sz="1200" dirty="0">
              <a:latin typeface="Arial" panose="020B0604020202020204" pitchFamily="34" charset="0"/>
              <a:cs typeface="Arial" panose="020B0604020202020204" pitchFamily="34" charset="0"/>
            </a:rPr>
            <a:t> and </a:t>
          </a:r>
          <a:r>
            <a:rPr lang="de-DE" sz="1200" dirty="0" err="1">
              <a:latin typeface="Arial" panose="020B0604020202020204" pitchFamily="34" charset="0"/>
              <a:cs typeface="Arial" panose="020B0604020202020204" pitchFamily="34" charset="0"/>
            </a:rPr>
            <a:t>fellow</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changemakers</a:t>
          </a:r>
          <a:endParaRPr lang="en-US" sz="1200" dirty="0">
            <a:latin typeface="Arial" panose="020B0604020202020204" pitchFamily="34" charset="0"/>
            <a:cs typeface="Arial" panose="020B0604020202020204" pitchFamily="34" charset="0"/>
          </a:endParaRPr>
        </a:p>
      </dgm:t>
    </dgm:pt>
    <dgm:pt modelId="{C50347BC-4248-4A9D-92CC-EB9B9995183F}" type="parTrans" cxnId="{9B8D5298-4641-48FF-B35F-EA6325A11B92}">
      <dgm:prSet/>
      <dgm:spPr/>
      <dgm:t>
        <a:bodyPr/>
        <a:lstStyle/>
        <a:p>
          <a:endParaRPr lang="en-US"/>
        </a:p>
      </dgm:t>
    </dgm:pt>
    <dgm:pt modelId="{8CD22FCA-E0C9-4477-BC40-2D2650A66F6B}" type="sibTrans" cxnId="{9B8D5298-4641-48FF-B35F-EA6325A11B92}">
      <dgm:prSet/>
      <dgm:spPr/>
      <dgm:t>
        <a:bodyPr/>
        <a:lstStyle/>
        <a:p>
          <a:endParaRPr lang="en-US"/>
        </a:p>
      </dgm:t>
    </dgm:pt>
    <dgm:pt modelId="{AA3679A3-DF6C-42F1-9236-718E8A032486}" type="pres">
      <dgm:prSet presAssocID="{3554EF2D-17D4-42BB-B86A-75CCAEBDE88F}" presName="diagram" presStyleCnt="0">
        <dgm:presLayoutVars>
          <dgm:dir/>
          <dgm:resizeHandles val="exact"/>
        </dgm:presLayoutVars>
      </dgm:prSet>
      <dgm:spPr/>
    </dgm:pt>
    <dgm:pt modelId="{85CB4B50-449C-4D48-ADDA-962C9EFDFDA1}" type="pres">
      <dgm:prSet presAssocID="{4DF68D20-8113-48E7-881A-8DB1770FFB5A}" presName="node" presStyleLbl="node1" presStyleIdx="0" presStyleCnt="7" custScaleY="119782">
        <dgm:presLayoutVars>
          <dgm:bulletEnabled val="1"/>
        </dgm:presLayoutVars>
      </dgm:prSet>
      <dgm:spPr/>
    </dgm:pt>
    <dgm:pt modelId="{462530BD-2861-4C1E-8051-7DF084245BB8}" type="pres">
      <dgm:prSet presAssocID="{3B5ACF02-5BA3-4CEA-87F3-C797F1C02DC7}" presName="sibTrans" presStyleCnt="0"/>
      <dgm:spPr/>
    </dgm:pt>
    <dgm:pt modelId="{D5B81FAD-F60E-4B19-9659-FA05C4B97633}" type="pres">
      <dgm:prSet presAssocID="{D85DAE9D-A04D-468F-97E3-AB6837A35CB8}" presName="node" presStyleLbl="node1" presStyleIdx="1" presStyleCnt="7" custScaleY="119782">
        <dgm:presLayoutVars>
          <dgm:bulletEnabled val="1"/>
        </dgm:presLayoutVars>
      </dgm:prSet>
      <dgm:spPr/>
    </dgm:pt>
    <dgm:pt modelId="{22D733D9-89AE-4791-82B6-4CA5857A8ECD}" type="pres">
      <dgm:prSet presAssocID="{3ADEE38B-49E8-4D3E-A612-F166EEFE214F}" presName="sibTrans" presStyleCnt="0"/>
      <dgm:spPr/>
    </dgm:pt>
    <dgm:pt modelId="{A9DC0086-7799-4F11-BDEB-CAD223D5242F}" type="pres">
      <dgm:prSet presAssocID="{98F9CB1C-3E08-4C5E-BB46-919DB73BA2A5}" presName="node" presStyleLbl="node1" presStyleIdx="2" presStyleCnt="7" custScaleY="119782">
        <dgm:presLayoutVars>
          <dgm:bulletEnabled val="1"/>
        </dgm:presLayoutVars>
      </dgm:prSet>
      <dgm:spPr/>
    </dgm:pt>
    <dgm:pt modelId="{D95A3563-E39C-4BEA-A7DC-A185F9B86BCD}" type="pres">
      <dgm:prSet presAssocID="{30C13F5F-D532-4168-AD40-76B7EA8F990B}" presName="sibTrans" presStyleCnt="0"/>
      <dgm:spPr/>
    </dgm:pt>
    <dgm:pt modelId="{58395A7F-3035-4700-92F9-456BD723EEAE}" type="pres">
      <dgm:prSet presAssocID="{F93DD515-1661-4EF1-A451-8CCDC370A2F5}" presName="node" presStyleLbl="node1" presStyleIdx="3" presStyleCnt="7" custScaleX="117485" custScaleY="116967">
        <dgm:presLayoutVars>
          <dgm:bulletEnabled val="1"/>
        </dgm:presLayoutVars>
      </dgm:prSet>
      <dgm:spPr/>
    </dgm:pt>
    <dgm:pt modelId="{D2EADF1D-D2AE-4C58-9C21-E5823E125E93}" type="pres">
      <dgm:prSet presAssocID="{175FA626-015A-427A-BE1B-C10DAD06864B}" presName="sibTrans" presStyleCnt="0"/>
      <dgm:spPr/>
    </dgm:pt>
    <dgm:pt modelId="{5AEE9F5E-60B9-4CC3-A5B6-4AFEF6E061BD}" type="pres">
      <dgm:prSet presAssocID="{3966CF39-9088-47C0-B825-92FEE5ADFA8C}" presName="node" presStyleLbl="node1" presStyleIdx="4" presStyleCnt="7">
        <dgm:presLayoutVars>
          <dgm:bulletEnabled val="1"/>
        </dgm:presLayoutVars>
      </dgm:prSet>
      <dgm:spPr/>
    </dgm:pt>
    <dgm:pt modelId="{8DCF955E-F463-4023-BA0E-93E3EAA4EE8F}" type="pres">
      <dgm:prSet presAssocID="{6669DF6B-0176-4E24-9394-B7F91293E3D7}" presName="sibTrans" presStyleCnt="0"/>
      <dgm:spPr/>
    </dgm:pt>
    <dgm:pt modelId="{51977C42-7F4D-4C63-8308-E52B51672A5A}" type="pres">
      <dgm:prSet presAssocID="{9C7B92B4-4F2A-4659-9950-F0A3EC681ABE}" presName="node" presStyleLbl="node1" presStyleIdx="5" presStyleCnt="7">
        <dgm:presLayoutVars>
          <dgm:bulletEnabled val="1"/>
        </dgm:presLayoutVars>
      </dgm:prSet>
      <dgm:spPr/>
    </dgm:pt>
    <dgm:pt modelId="{AE12B144-1649-4795-A6B0-9DD169AD91F6}" type="pres">
      <dgm:prSet presAssocID="{189E2EF8-DC3E-4E1D-8893-E136E5D85D05}" presName="sibTrans" presStyleCnt="0"/>
      <dgm:spPr/>
    </dgm:pt>
    <dgm:pt modelId="{95A521D3-E385-4EDC-888D-8CC15D463AE0}" type="pres">
      <dgm:prSet presAssocID="{16676DB7-62A2-4552-ABC1-CC99E9C14DDE}" presName="node" presStyleLbl="node1" presStyleIdx="6" presStyleCnt="7">
        <dgm:presLayoutVars>
          <dgm:bulletEnabled val="1"/>
        </dgm:presLayoutVars>
      </dgm:prSet>
      <dgm:spPr/>
    </dgm:pt>
  </dgm:ptLst>
  <dgm:cxnLst>
    <dgm:cxn modelId="{8DCF8502-D582-49A6-AA5A-5EA9D5C1CBF1}" type="presOf" srcId="{E2A0F756-1B3E-4903-8AAB-863C36E63FFC}" destId="{95A521D3-E385-4EDC-888D-8CC15D463AE0}" srcOrd="0" destOrd="1" presId="urn:microsoft.com/office/officeart/2005/8/layout/default"/>
    <dgm:cxn modelId="{F4635106-B361-465B-890B-28294C1F17F4}" type="presOf" srcId="{3554EF2D-17D4-42BB-B86A-75CCAEBDE88F}" destId="{AA3679A3-DF6C-42F1-9236-718E8A032486}" srcOrd="0" destOrd="0" presId="urn:microsoft.com/office/officeart/2005/8/layout/default"/>
    <dgm:cxn modelId="{23A7F915-084C-4D25-A82C-FF6BB39A9B18}" srcId="{3554EF2D-17D4-42BB-B86A-75CCAEBDE88F}" destId="{D85DAE9D-A04D-468F-97E3-AB6837A35CB8}" srcOrd="1" destOrd="0" parTransId="{0C5BD4F1-9809-46C3-A447-C6A5781568D6}" sibTransId="{3ADEE38B-49E8-4D3E-A612-F166EEFE214F}"/>
    <dgm:cxn modelId="{77969A1E-3128-4FA9-8B83-E2F498715B4A}" type="presOf" srcId="{F4AB55B2-2845-4B1F-9AE6-8E5682C55D1F}" destId="{58395A7F-3035-4700-92F9-456BD723EEAE}" srcOrd="0" destOrd="1" presId="urn:microsoft.com/office/officeart/2005/8/layout/default"/>
    <dgm:cxn modelId="{B785D520-1179-44BB-A35E-0DAD57908EF3}" type="presOf" srcId="{74871686-AE3B-4303-B702-2EAA640DE5F4}" destId="{5AEE9F5E-60B9-4CC3-A5B6-4AFEF6E061BD}" srcOrd="0" destOrd="1" presId="urn:microsoft.com/office/officeart/2005/8/layout/default"/>
    <dgm:cxn modelId="{9E6F802B-C49D-407F-94AE-D206028048D6}" type="presOf" srcId="{E8FE3247-1D85-47A6-BEF5-7452D2F91AF2}" destId="{51977C42-7F4D-4C63-8308-E52B51672A5A}" srcOrd="0" destOrd="2" presId="urn:microsoft.com/office/officeart/2005/8/layout/default"/>
    <dgm:cxn modelId="{6BBC1439-E4B5-411D-B641-D3525654DC63}" type="presOf" srcId="{9C7B92B4-4F2A-4659-9950-F0A3EC681ABE}" destId="{51977C42-7F4D-4C63-8308-E52B51672A5A}" srcOrd="0" destOrd="0" presId="urn:microsoft.com/office/officeart/2005/8/layout/default"/>
    <dgm:cxn modelId="{196ACD39-4EBC-4C10-BF05-F5C51901C10F}" srcId="{F93DD515-1661-4EF1-A451-8CCDC370A2F5}" destId="{F4AB55B2-2845-4B1F-9AE6-8E5682C55D1F}" srcOrd="0" destOrd="0" parTransId="{3AA82C2E-147D-45BB-9E9A-4D9BDCD7724D}" sibTransId="{01E0DFAE-1D08-4063-9303-0BEAD756807C}"/>
    <dgm:cxn modelId="{067BA83C-F345-47B0-B8E4-74712AC9AEF8}" type="presOf" srcId="{0C0E5AE9-394A-4823-A34B-5052EC58E4CF}" destId="{A9DC0086-7799-4F11-BDEB-CAD223D5242F}" srcOrd="0" destOrd="2" presId="urn:microsoft.com/office/officeart/2005/8/layout/default"/>
    <dgm:cxn modelId="{AB953E41-8908-4818-8E75-6E5369FB0F35}" srcId="{4DF68D20-8113-48E7-881A-8DB1770FFB5A}" destId="{841A316B-8CFA-40FA-AE06-E7EFBC4E2009}" srcOrd="1" destOrd="0" parTransId="{18F85945-F215-4ADE-BBD0-FCD3232FF975}" sibTransId="{FA2A6FF0-BB05-45E3-997A-DEA189858814}"/>
    <dgm:cxn modelId="{03C4C146-294A-4F22-9E20-7540E7AE050F}" type="presOf" srcId="{F93DD515-1661-4EF1-A451-8CCDC370A2F5}" destId="{58395A7F-3035-4700-92F9-456BD723EEAE}" srcOrd="0" destOrd="0" presId="urn:microsoft.com/office/officeart/2005/8/layout/default"/>
    <dgm:cxn modelId="{7A374470-8102-4DC8-9A87-C39CC72D367B}" srcId="{D85DAE9D-A04D-468F-97E3-AB6837A35CB8}" destId="{D9B34EA4-6325-4FB3-A34D-3C42064DB07A}" srcOrd="0" destOrd="0" parTransId="{C96BCB34-270F-4946-9456-9A15ABBBBE56}" sibTransId="{5225B3AA-D3A6-4C42-BF66-69480167AE09}"/>
    <dgm:cxn modelId="{56361F73-ADEB-47EF-A139-80AE0374975A}" type="presOf" srcId="{4DF68D20-8113-48E7-881A-8DB1770FFB5A}" destId="{85CB4B50-449C-4D48-ADDA-962C9EFDFDA1}" srcOrd="0" destOrd="0" presId="urn:microsoft.com/office/officeart/2005/8/layout/default"/>
    <dgm:cxn modelId="{6F32EF7D-006A-4FC7-9081-AC6EF0E90D20}" srcId="{3554EF2D-17D4-42BB-B86A-75CCAEBDE88F}" destId="{98F9CB1C-3E08-4C5E-BB46-919DB73BA2A5}" srcOrd="2" destOrd="0" parTransId="{3394EAA3-EE0D-40EC-BBE7-16F4BCF9F4CB}" sibTransId="{30C13F5F-D532-4168-AD40-76B7EA8F990B}"/>
    <dgm:cxn modelId="{F06E4081-27A2-481D-9AAE-7495F5A35041}" srcId="{9C7B92B4-4F2A-4659-9950-F0A3EC681ABE}" destId="{85A79581-FBC5-4406-AC0D-A5A3BA9F6C38}" srcOrd="0" destOrd="0" parTransId="{20F92143-019A-42E5-A9C1-269697EDDAAC}" sibTransId="{76F0FDAF-04F6-4662-8F9D-156FC35F0E0D}"/>
    <dgm:cxn modelId="{AC9D4782-7FA4-4ADC-8373-0EEBCF424D93}" srcId="{16676DB7-62A2-4552-ABC1-CC99E9C14DDE}" destId="{E2A0F756-1B3E-4903-8AAB-863C36E63FFC}" srcOrd="0" destOrd="0" parTransId="{814F0F68-E5B3-41B3-9E1A-AA808CD10E53}" sibTransId="{F23E47EB-66C2-4448-9720-E95A0385C916}"/>
    <dgm:cxn modelId="{A5C38085-8762-445E-B7C8-FDA629C8004A}" type="presOf" srcId="{16676DB7-62A2-4552-ABC1-CC99E9C14DDE}" destId="{95A521D3-E385-4EDC-888D-8CC15D463AE0}" srcOrd="0" destOrd="0" presId="urn:microsoft.com/office/officeart/2005/8/layout/default"/>
    <dgm:cxn modelId="{A324448F-7400-4FD7-A11D-B45F8CCCC9AF}" type="presOf" srcId="{841A316B-8CFA-40FA-AE06-E7EFBC4E2009}" destId="{85CB4B50-449C-4D48-ADDA-962C9EFDFDA1}" srcOrd="0" destOrd="2" presId="urn:microsoft.com/office/officeart/2005/8/layout/default"/>
    <dgm:cxn modelId="{44777990-64F3-4CFD-8963-E10D994D4E6D}" type="presOf" srcId="{85A79581-FBC5-4406-AC0D-A5A3BA9F6C38}" destId="{51977C42-7F4D-4C63-8308-E52B51672A5A}" srcOrd="0" destOrd="1" presId="urn:microsoft.com/office/officeart/2005/8/layout/default"/>
    <dgm:cxn modelId="{78CE1495-8BA8-4482-9683-9C2C04C58972}" type="presOf" srcId="{D85DAE9D-A04D-468F-97E3-AB6837A35CB8}" destId="{D5B81FAD-F60E-4B19-9659-FA05C4B97633}" srcOrd="0" destOrd="0" presId="urn:microsoft.com/office/officeart/2005/8/layout/default"/>
    <dgm:cxn modelId="{9B8D5298-4641-48FF-B35F-EA6325A11B92}" srcId="{16676DB7-62A2-4552-ABC1-CC99E9C14DDE}" destId="{2E8DFD80-683A-4B06-9F8F-C0645E2A5093}" srcOrd="1" destOrd="0" parTransId="{C50347BC-4248-4A9D-92CC-EB9B9995183F}" sibTransId="{8CD22FCA-E0C9-4477-BC40-2D2650A66F6B}"/>
    <dgm:cxn modelId="{9D04C79A-5380-4864-A3FC-ADE5F2E14052}" type="presOf" srcId="{A3F70A85-3F1E-47F2-8CAB-42B1391D50CB}" destId="{85CB4B50-449C-4D48-ADDA-962C9EFDFDA1}" srcOrd="0" destOrd="1" presId="urn:microsoft.com/office/officeart/2005/8/layout/default"/>
    <dgm:cxn modelId="{11AA279B-BCB5-4DE5-9986-963F176EFE9F}" srcId="{3966CF39-9088-47C0-B825-92FEE5ADFA8C}" destId="{74871686-AE3B-4303-B702-2EAA640DE5F4}" srcOrd="0" destOrd="0" parTransId="{BDF10476-16B6-470F-B09A-E5C5824261A0}" sibTransId="{5BF168B0-4C48-455A-A8BD-725CE9ECB082}"/>
    <dgm:cxn modelId="{538304AA-56A2-4620-A2A1-66650BDF9A3B}" type="presOf" srcId="{98F9CB1C-3E08-4C5E-BB46-919DB73BA2A5}" destId="{A9DC0086-7799-4F11-BDEB-CAD223D5242F}" srcOrd="0" destOrd="0" presId="urn:microsoft.com/office/officeart/2005/8/layout/default"/>
    <dgm:cxn modelId="{E2A3FEB0-2F27-4720-81AC-F571D69F3C7C}" srcId="{3554EF2D-17D4-42BB-B86A-75CCAEBDE88F}" destId="{F93DD515-1661-4EF1-A451-8CCDC370A2F5}" srcOrd="3" destOrd="0" parTransId="{2525A1B5-9468-4B3C-825F-03D549B1048C}" sibTransId="{175FA626-015A-427A-BE1B-C10DAD06864B}"/>
    <dgm:cxn modelId="{93DC46B1-F4FC-4439-9045-AE434F255258}" type="presOf" srcId="{3966CF39-9088-47C0-B825-92FEE5ADFA8C}" destId="{5AEE9F5E-60B9-4CC3-A5B6-4AFEF6E061BD}" srcOrd="0" destOrd="0" presId="urn:microsoft.com/office/officeart/2005/8/layout/default"/>
    <dgm:cxn modelId="{070552BA-D71C-4D4A-BDD7-B4CEF1D8AE42}" type="presOf" srcId="{A0E06492-D150-4E6C-AD36-8D3883EF569F}" destId="{D5B81FAD-F60E-4B19-9659-FA05C4B97633}" srcOrd="0" destOrd="2" presId="urn:microsoft.com/office/officeart/2005/8/layout/default"/>
    <dgm:cxn modelId="{7BA92AC1-CC76-41E8-AB1D-1CA5CBA98AA5}" type="presOf" srcId="{7FAE6B12-0111-4063-99AE-651E454BDFE4}" destId="{A9DC0086-7799-4F11-BDEB-CAD223D5242F}" srcOrd="0" destOrd="1" presId="urn:microsoft.com/office/officeart/2005/8/layout/default"/>
    <dgm:cxn modelId="{3C97E1C9-97CC-43CF-93C8-3CFDF2B03B8B}" srcId="{3554EF2D-17D4-42BB-B86A-75CCAEBDE88F}" destId="{3966CF39-9088-47C0-B825-92FEE5ADFA8C}" srcOrd="4" destOrd="0" parTransId="{408025B8-028F-4716-B45C-D1A94CF5D5D8}" sibTransId="{6669DF6B-0176-4E24-9394-B7F91293E3D7}"/>
    <dgm:cxn modelId="{58AAA4CA-CE95-4D7D-BE7B-FFA7B9FA29F2}" srcId="{F93DD515-1661-4EF1-A451-8CCDC370A2F5}" destId="{8411AE69-7BFA-47BF-B436-44675AA39BA3}" srcOrd="2" destOrd="0" parTransId="{16A63766-F526-47B3-B155-7F550F869026}" sibTransId="{4A3319EB-0084-4DDA-B131-5938948C9C35}"/>
    <dgm:cxn modelId="{61B6BBCE-6751-4F38-B36E-05E4F2E465BC}" type="presOf" srcId="{D9B34EA4-6325-4FB3-A34D-3C42064DB07A}" destId="{D5B81FAD-F60E-4B19-9659-FA05C4B97633}" srcOrd="0" destOrd="1" presId="urn:microsoft.com/office/officeart/2005/8/layout/default"/>
    <dgm:cxn modelId="{2E4E02D0-FF18-4646-8578-E96052817601}" srcId="{3554EF2D-17D4-42BB-B86A-75CCAEBDE88F}" destId="{4DF68D20-8113-48E7-881A-8DB1770FFB5A}" srcOrd="0" destOrd="0" parTransId="{6599EF97-ACAD-44EA-931F-C7D7AF26EB60}" sibTransId="{3B5ACF02-5BA3-4CEA-87F3-C797F1C02DC7}"/>
    <dgm:cxn modelId="{1E0A8DD1-89A5-4164-B05B-651995E454A9}" type="presOf" srcId="{2E8DFD80-683A-4B06-9F8F-C0645E2A5093}" destId="{95A521D3-E385-4EDC-888D-8CC15D463AE0}" srcOrd="0" destOrd="2" presId="urn:microsoft.com/office/officeart/2005/8/layout/default"/>
    <dgm:cxn modelId="{1A8DF5D5-562D-4234-A498-CF26AE04663F}" srcId="{D85DAE9D-A04D-468F-97E3-AB6837A35CB8}" destId="{A0E06492-D150-4E6C-AD36-8D3883EF569F}" srcOrd="1" destOrd="0" parTransId="{51523A9A-AD42-4B29-A06C-D6CFA904F818}" sibTransId="{45DD281B-4B95-4D48-BDEC-97BF039F3D9D}"/>
    <dgm:cxn modelId="{DF1DD3E2-EC7B-4DAA-815C-05F88F9E14DC}" type="presOf" srcId="{C43944B9-281F-4F4E-9B9E-C2B9F8F6FDCE}" destId="{58395A7F-3035-4700-92F9-456BD723EEAE}" srcOrd="0" destOrd="2" presId="urn:microsoft.com/office/officeart/2005/8/layout/default"/>
    <dgm:cxn modelId="{005ED3E2-7154-4F1F-8320-DB5C94D98D1F}" srcId="{4DF68D20-8113-48E7-881A-8DB1770FFB5A}" destId="{A3F70A85-3F1E-47F2-8CAB-42B1391D50CB}" srcOrd="0" destOrd="0" parTransId="{2352B402-2494-480A-8EC3-B3497951D5CE}" sibTransId="{513AE2E5-7915-40B5-A24A-8351E00DD930}"/>
    <dgm:cxn modelId="{374EA5E9-2CFF-4FB9-BF1E-5E1D8046914E}" type="presOf" srcId="{8411AE69-7BFA-47BF-B436-44675AA39BA3}" destId="{58395A7F-3035-4700-92F9-456BD723EEAE}" srcOrd="0" destOrd="3" presId="urn:microsoft.com/office/officeart/2005/8/layout/default"/>
    <dgm:cxn modelId="{FB42FCEC-7BFC-4B36-821D-1412F7FF8125}" srcId="{3554EF2D-17D4-42BB-B86A-75CCAEBDE88F}" destId="{16676DB7-62A2-4552-ABC1-CC99E9C14DDE}" srcOrd="6" destOrd="0" parTransId="{ABB4877D-AB6E-4EEE-834C-53D3CBB5CB79}" sibTransId="{410DF5CF-049F-4B2E-BE0A-A0DABBA9094D}"/>
    <dgm:cxn modelId="{7D36FEF0-DEEF-413D-826A-6EBAA4FFA850}" srcId="{F93DD515-1661-4EF1-A451-8CCDC370A2F5}" destId="{C43944B9-281F-4F4E-9B9E-C2B9F8F6FDCE}" srcOrd="1" destOrd="0" parTransId="{58A60F4D-CC94-4990-846B-FF8F5CCD3A68}" sibTransId="{67CE66B8-5637-47BA-A2A6-11FA440D09B6}"/>
    <dgm:cxn modelId="{7471DBF1-45B1-4F75-BCAE-003D43467493}" srcId="{9C7B92B4-4F2A-4659-9950-F0A3EC681ABE}" destId="{E8FE3247-1D85-47A6-BEF5-7452D2F91AF2}" srcOrd="1" destOrd="0" parTransId="{8F2CDAA5-5C08-421E-94E6-A8BB052196DE}" sibTransId="{24F76043-0DCA-48F6-8499-CF7A43919B23}"/>
    <dgm:cxn modelId="{E0E724F6-BC60-44B2-8C65-50A76B796F39}" srcId="{3554EF2D-17D4-42BB-B86A-75CCAEBDE88F}" destId="{9C7B92B4-4F2A-4659-9950-F0A3EC681ABE}" srcOrd="5" destOrd="0" parTransId="{02D641C5-99E5-49D6-8D0C-3B4CDB0C9841}" sibTransId="{189E2EF8-DC3E-4E1D-8893-E136E5D85D05}"/>
    <dgm:cxn modelId="{833636F7-4D33-4E25-B5BF-2D2D79547E3F}" srcId="{98F9CB1C-3E08-4C5E-BB46-919DB73BA2A5}" destId="{7FAE6B12-0111-4063-99AE-651E454BDFE4}" srcOrd="0" destOrd="0" parTransId="{71A12000-3AAB-47AC-B876-81757444FCA2}" sibTransId="{4D446D0E-FF5E-4B65-833D-32338AC6C6E5}"/>
    <dgm:cxn modelId="{DE4BDBFE-57AE-472F-8056-147798FDC0AF}" srcId="{98F9CB1C-3E08-4C5E-BB46-919DB73BA2A5}" destId="{0C0E5AE9-394A-4823-A34B-5052EC58E4CF}" srcOrd="1" destOrd="0" parTransId="{FAEF4FE5-374A-44FC-980B-8D8F37EE2F0B}" sibTransId="{14086FEB-4874-45F1-A511-015EE807DA77}"/>
    <dgm:cxn modelId="{E993F1AA-7739-4DD1-B73A-F9AC7E9FDB82}" type="presParOf" srcId="{AA3679A3-DF6C-42F1-9236-718E8A032486}" destId="{85CB4B50-449C-4D48-ADDA-962C9EFDFDA1}" srcOrd="0" destOrd="0" presId="urn:microsoft.com/office/officeart/2005/8/layout/default"/>
    <dgm:cxn modelId="{CDAB367F-7769-4907-B3B3-AFE58CAD4D8D}" type="presParOf" srcId="{AA3679A3-DF6C-42F1-9236-718E8A032486}" destId="{462530BD-2861-4C1E-8051-7DF084245BB8}" srcOrd="1" destOrd="0" presId="urn:microsoft.com/office/officeart/2005/8/layout/default"/>
    <dgm:cxn modelId="{E02540BA-1FD4-4BF9-92C0-CE8A812C8A79}" type="presParOf" srcId="{AA3679A3-DF6C-42F1-9236-718E8A032486}" destId="{D5B81FAD-F60E-4B19-9659-FA05C4B97633}" srcOrd="2" destOrd="0" presId="urn:microsoft.com/office/officeart/2005/8/layout/default"/>
    <dgm:cxn modelId="{0904CB81-F537-4E6A-A40B-D4EDA3F9A918}" type="presParOf" srcId="{AA3679A3-DF6C-42F1-9236-718E8A032486}" destId="{22D733D9-89AE-4791-82B6-4CA5857A8ECD}" srcOrd="3" destOrd="0" presId="urn:microsoft.com/office/officeart/2005/8/layout/default"/>
    <dgm:cxn modelId="{9418D40E-180C-4032-B40B-38C4E70EB009}" type="presParOf" srcId="{AA3679A3-DF6C-42F1-9236-718E8A032486}" destId="{A9DC0086-7799-4F11-BDEB-CAD223D5242F}" srcOrd="4" destOrd="0" presId="urn:microsoft.com/office/officeart/2005/8/layout/default"/>
    <dgm:cxn modelId="{583059ED-A514-4EAA-B4FA-FA9F8415F0B0}" type="presParOf" srcId="{AA3679A3-DF6C-42F1-9236-718E8A032486}" destId="{D95A3563-E39C-4BEA-A7DC-A185F9B86BCD}" srcOrd="5" destOrd="0" presId="urn:microsoft.com/office/officeart/2005/8/layout/default"/>
    <dgm:cxn modelId="{0F1643A8-668C-428B-B528-3ECEB96BDAAA}" type="presParOf" srcId="{AA3679A3-DF6C-42F1-9236-718E8A032486}" destId="{58395A7F-3035-4700-92F9-456BD723EEAE}" srcOrd="6" destOrd="0" presId="urn:microsoft.com/office/officeart/2005/8/layout/default"/>
    <dgm:cxn modelId="{40573B3A-A716-49C3-A158-2DAD3C12A2EB}" type="presParOf" srcId="{AA3679A3-DF6C-42F1-9236-718E8A032486}" destId="{D2EADF1D-D2AE-4C58-9C21-E5823E125E93}" srcOrd="7" destOrd="0" presId="urn:microsoft.com/office/officeart/2005/8/layout/default"/>
    <dgm:cxn modelId="{B6D0C026-335A-4686-8847-B127E83960F3}" type="presParOf" srcId="{AA3679A3-DF6C-42F1-9236-718E8A032486}" destId="{5AEE9F5E-60B9-4CC3-A5B6-4AFEF6E061BD}" srcOrd="8" destOrd="0" presId="urn:microsoft.com/office/officeart/2005/8/layout/default"/>
    <dgm:cxn modelId="{8A8B6312-5EDD-40AC-B783-30F3DCB87FB6}" type="presParOf" srcId="{AA3679A3-DF6C-42F1-9236-718E8A032486}" destId="{8DCF955E-F463-4023-BA0E-93E3EAA4EE8F}" srcOrd="9" destOrd="0" presId="urn:microsoft.com/office/officeart/2005/8/layout/default"/>
    <dgm:cxn modelId="{042AB715-988D-4EDF-B21E-5F944CBA8A07}" type="presParOf" srcId="{AA3679A3-DF6C-42F1-9236-718E8A032486}" destId="{51977C42-7F4D-4C63-8308-E52B51672A5A}" srcOrd="10" destOrd="0" presId="urn:microsoft.com/office/officeart/2005/8/layout/default"/>
    <dgm:cxn modelId="{C84E3496-A53C-4145-AA7F-882FFDF7C1C6}" type="presParOf" srcId="{AA3679A3-DF6C-42F1-9236-718E8A032486}" destId="{AE12B144-1649-4795-A6B0-9DD169AD91F6}" srcOrd="11" destOrd="0" presId="urn:microsoft.com/office/officeart/2005/8/layout/default"/>
    <dgm:cxn modelId="{A9FED2AC-A332-4268-9595-44E9A0CE7CFE}" type="presParOf" srcId="{AA3679A3-DF6C-42F1-9236-718E8A032486}" destId="{95A521D3-E385-4EDC-888D-8CC15D463AE0}"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1636E1-B905-4A54-BF5E-E9A1E9CE92CE}">
      <dsp:nvSpPr>
        <dsp:cNvPr id="0" name=""/>
        <dsp:cNvSpPr/>
      </dsp:nvSpPr>
      <dsp:spPr>
        <a:xfrm>
          <a:off x="0" y="713"/>
          <a:ext cx="1100023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8591AC0-5D6B-42DD-A74C-CB1E9289CB2D}">
      <dsp:nvSpPr>
        <dsp:cNvPr id="0" name=""/>
        <dsp:cNvSpPr/>
      </dsp:nvSpPr>
      <dsp:spPr>
        <a:xfrm>
          <a:off x="0" y="713"/>
          <a:ext cx="11000234" cy="58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Community/Maternal and Child Health Education:</a:t>
          </a:r>
          <a:r>
            <a:rPr lang="en-US" sz="1800" kern="1200" dirty="0">
              <a:latin typeface="Arial" panose="020B0604020202020204" pitchFamily="34" charset="0"/>
              <a:cs typeface="Arial" panose="020B0604020202020204" pitchFamily="34" charset="0"/>
            </a:rPr>
            <a:t> Designing and delivering workshops on hygiene, nutrition basics and daily rituals. Support outreach, data collection, and health promotion. </a:t>
          </a:r>
        </a:p>
      </dsp:txBody>
      <dsp:txXfrm>
        <a:off x="0" y="713"/>
        <a:ext cx="11000234" cy="584181"/>
      </dsp:txXfrm>
    </dsp:sp>
    <dsp:sp modelId="{3B3C646D-30DD-4E9E-A3BB-6FAF13B9CE8B}">
      <dsp:nvSpPr>
        <dsp:cNvPr id="0" name=""/>
        <dsp:cNvSpPr/>
      </dsp:nvSpPr>
      <dsp:spPr>
        <a:xfrm>
          <a:off x="0" y="584894"/>
          <a:ext cx="1100023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E3A2285-62DB-4D04-B02E-24F7EDF75E85}">
      <dsp:nvSpPr>
        <dsp:cNvPr id="0" name=""/>
        <dsp:cNvSpPr/>
      </dsp:nvSpPr>
      <dsp:spPr>
        <a:xfrm>
          <a:off x="0" y="584894"/>
          <a:ext cx="11000234" cy="58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Water, Sanitation &amp;Hygiene (WASH):</a:t>
          </a:r>
          <a:r>
            <a:rPr lang="en-US" sz="1800" kern="1200" dirty="0">
              <a:latin typeface="Arial" panose="020B0604020202020204" pitchFamily="34" charset="0"/>
              <a:cs typeface="Arial" panose="020B0604020202020204" pitchFamily="34" charset="0"/>
            </a:rPr>
            <a:t> Developing/evaluating/training WASH projects in  communities/ schools</a:t>
          </a:r>
        </a:p>
      </dsp:txBody>
      <dsp:txXfrm>
        <a:off x="0" y="584894"/>
        <a:ext cx="11000234" cy="584181"/>
      </dsp:txXfrm>
    </dsp:sp>
    <dsp:sp modelId="{69F83049-EAB2-41BA-A902-059ED4402B09}">
      <dsp:nvSpPr>
        <dsp:cNvPr id="0" name=""/>
        <dsp:cNvSpPr/>
      </dsp:nvSpPr>
      <dsp:spPr>
        <a:xfrm>
          <a:off x="0" y="1169075"/>
          <a:ext cx="1100023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FB56D28-D189-4062-9041-DA948291672B}">
      <dsp:nvSpPr>
        <dsp:cNvPr id="0" name=""/>
        <dsp:cNvSpPr/>
      </dsp:nvSpPr>
      <dsp:spPr>
        <a:xfrm>
          <a:off x="0" y="1169075"/>
          <a:ext cx="11000234" cy="58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Sustainable Agriculture:</a:t>
          </a:r>
          <a:r>
            <a:rPr lang="en-US" sz="1800" kern="1200" dirty="0">
              <a:latin typeface="Arial" panose="020B0604020202020204" pitchFamily="34" charset="0"/>
              <a:cs typeface="Arial" panose="020B0604020202020204" pitchFamily="34" charset="0"/>
            </a:rPr>
            <a:t> Assisting with demonstration farms, permaculture, or organic farming initiatives.</a:t>
          </a:r>
        </a:p>
      </dsp:txBody>
      <dsp:txXfrm>
        <a:off x="0" y="1169075"/>
        <a:ext cx="11000234" cy="584181"/>
      </dsp:txXfrm>
    </dsp:sp>
    <dsp:sp modelId="{209A8A08-269B-4A24-8892-56D8A2458316}">
      <dsp:nvSpPr>
        <dsp:cNvPr id="0" name=""/>
        <dsp:cNvSpPr/>
      </dsp:nvSpPr>
      <dsp:spPr>
        <a:xfrm>
          <a:off x="0" y="1753257"/>
          <a:ext cx="1100023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AC9A69E-4AAE-4530-AC81-A6CA455F270C}">
      <dsp:nvSpPr>
        <dsp:cNvPr id="0" name=""/>
        <dsp:cNvSpPr/>
      </dsp:nvSpPr>
      <dsp:spPr>
        <a:xfrm>
          <a:off x="0" y="1753257"/>
          <a:ext cx="11000234" cy="58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Youth Empowerment:</a:t>
          </a:r>
          <a:r>
            <a:rPr lang="en-US" sz="1800" kern="1200" dirty="0">
              <a:latin typeface="Arial" panose="020B0604020202020204" pitchFamily="34" charset="0"/>
              <a:cs typeface="Arial" panose="020B0604020202020204" pitchFamily="34" charset="0"/>
            </a:rPr>
            <a:t> Organizing activities or training for local youth groups.</a:t>
          </a:r>
        </a:p>
      </dsp:txBody>
      <dsp:txXfrm>
        <a:off x="0" y="1753257"/>
        <a:ext cx="11000234" cy="584181"/>
      </dsp:txXfrm>
    </dsp:sp>
    <dsp:sp modelId="{F5245863-649B-4CC6-95A6-667FF6EAB37E}">
      <dsp:nvSpPr>
        <dsp:cNvPr id="0" name=""/>
        <dsp:cNvSpPr/>
      </dsp:nvSpPr>
      <dsp:spPr>
        <a:xfrm>
          <a:off x="0" y="2337438"/>
          <a:ext cx="1100023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95E3C56-2B43-4A9F-A1B9-E033420F6DAE}">
      <dsp:nvSpPr>
        <dsp:cNvPr id="0" name=""/>
        <dsp:cNvSpPr/>
      </dsp:nvSpPr>
      <dsp:spPr>
        <a:xfrm>
          <a:off x="0" y="2337438"/>
          <a:ext cx="11000234" cy="58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Community Empowerment:</a:t>
          </a:r>
          <a:r>
            <a:rPr lang="en-US" sz="1800" kern="1200">
              <a:latin typeface="Arial" panose="020B0604020202020204" pitchFamily="34" charset="0"/>
              <a:cs typeface="Arial" panose="020B0604020202020204" pitchFamily="34" charset="0"/>
            </a:rPr>
            <a:t> Supporting specific groups/cooperatives or microfinance initiatives. </a:t>
          </a:r>
        </a:p>
      </dsp:txBody>
      <dsp:txXfrm>
        <a:off x="0" y="2337438"/>
        <a:ext cx="11000234" cy="584181"/>
      </dsp:txXfrm>
    </dsp:sp>
    <dsp:sp modelId="{71DF0FE5-16F2-45E2-B8B0-F274E1C6E3E2}">
      <dsp:nvSpPr>
        <dsp:cNvPr id="0" name=""/>
        <dsp:cNvSpPr/>
      </dsp:nvSpPr>
      <dsp:spPr>
        <a:xfrm>
          <a:off x="0" y="2921619"/>
          <a:ext cx="1100023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6226161-DF33-49B7-81A7-6A413BD0DED8}">
      <dsp:nvSpPr>
        <dsp:cNvPr id="0" name=""/>
        <dsp:cNvSpPr/>
      </dsp:nvSpPr>
      <dsp:spPr>
        <a:xfrm>
          <a:off x="0" y="2921620"/>
          <a:ext cx="11000234" cy="58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Monitoring &amp; Evaluation:</a:t>
          </a:r>
          <a:r>
            <a:rPr lang="en-US" sz="1800" kern="1200" dirty="0">
              <a:latin typeface="Arial" panose="020B0604020202020204" pitchFamily="34" charset="0"/>
              <a:cs typeface="Arial" panose="020B0604020202020204" pitchFamily="34" charset="0"/>
            </a:rPr>
            <a:t> Collecting and analyzing data to assess project impact.</a:t>
          </a:r>
        </a:p>
      </dsp:txBody>
      <dsp:txXfrm>
        <a:off x="0" y="2921620"/>
        <a:ext cx="11000234" cy="584181"/>
      </dsp:txXfrm>
    </dsp:sp>
    <dsp:sp modelId="{099F34A8-0490-4895-92BA-F9DBDD2B6FDC}">
      <dsp:nvSpPr>
        <dsp:cNvPr id="0" name=""/>
        <dsp:cNvSpPr/>
      </dsp:nvSpPr>
      <dsp:spPr>
        <a:xfrm>
          <a:off x="0" y="3505801"/>
          <a:ext cx="1100023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7FB562E-FD26-495E-A8A9-2DA2EB22706B}">
      <dsp:nvSpPr>
        <dsp:cNvPr id="0" name=""/>
        <dsp:cNvSpPr/>
      </dsp:nvSpPr>
      <dsp:spPr>
        <a:xfrm>
          <a:off x="0" y="3505801"/>
          <a:ext cx="11000234" cy="58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Public Relations &amp; Fundraising:</a:t>
          </a:r>
          <a:r>
            <a:rPr lang="en-US" sz="1800" kern="1200" dirty="0">
              <a:latin typeface="Arial" panose="020B0604020202020204" pitchFamily="34" charset="0"/>
              <a:cs typeface="Arial" panose="020B0604020202020204" pitchFamily="34" charset="0"/>
            </a:rPr>
            <a:t> Creating awareness campaigns or supporting grant applications.</a:t>
          </a:r>
        </a:p>
      </dsp:txBody>
      <dsp:txXfrm>
        <a:off x="0" y="3505801"/>
        <a:ext cx="11000234" cy="584181"/>
      </dsp:txXfrm>
    </dsp:sp>
    <dsp:sp modelId="{9CEDBAEF-D258-416E-8402-DB1B7455C71A}">
      <dsp:nvSpPr>
        <dsp:cNvPr id="0" name=""/>
        <dsp:cNvSpPr/>
      </dsp:nvSpPr>
      <dsp:spPr>
        <a:xfrm>
          <a:off x="0" y="4089982"/>
          <a:ext cx="1100023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26D5568-37F2-4B6B-9D56-A043CDB157A5}">
      <dsp:nvSpPr>
        <dsp:cNvPr id="0" name=""/>
        <dsp:cNvSpPr/>
      </dsp:nvSpPr>
      <dsp:spPr>
        <a:xfrm>
          <a:off x="0" y="4089982"/>
          <a:ext cx="11000234" cy="58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Digital Literacy:</a:t>
          </a:r>
          <a:r>
            <a:rPr lang="en-US" sz="1800" kern="1200">
              <a:latin typeface="Arial" panose="020B0604020202020204" pitchFamily="34" charset="0"/>
              <a:cs typeface="Arial" panose="020B0604020202020204" pitchFamily="34" charset="0"/>
            </a:rPr>
            <a:t> Teaching basic computer skills to community members or NGO staff.</a:t>
          </a:r>
        </a:p>
      </dsp:txBody>
      <dsp:txXfrm>
        <a:off x="0" y="4089982"/>
        <a:ext cx="11000234" cy="584181"/>
      </dsp:txXfrm>
    </dsp:sp>
    <dsp:sp modelId="{F94F6DC3-B02E-4E9D-A1F8-92AE8B02A4DE}">
      <dsp:nvSpPr>
        <dsp:cNvPr id="0" name=""/>
        <dsp:cNvSpPr/>
      </dsp:nvSpPr>
      <dsp:spPr>
        <a:xfrm>
          <a:off x="0" y="4674164"/>
          <a:ext cx="1100023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3FF86BF-0DBF-4EDB-8A00-D0CA7C38BA4B}">
      <dsp:nvSpPr>
        <dsp:cNvPr id="0" name=""/>
        <dsp:cNvSpPr/>
      </dsp:nvSpPr>
      <dsp:spPr>
        <a:xfrm>
          <a:off x="0" y="4674164"/>
          <a:ext cx="11000234" cy="58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Environmental Conservation:</a:t>
          </a:r>
          <a:r>
            <a:rPr lang="en-US" sz="1800" kern="1200" dirty="0">
              <a:latin typeface="Arial" panose="020B0604020202020204" pitchFamily="34" charset="0"/>
              <a:cs typeface="Arial" panose="020B0604020202020204" pitchFamily="34" charset="0"/>
            </a:rPr>
            <a:t> Participating in tree planting, waste management, or biodiversity projects.</a:t>
          </a:r>
        </a:p>
      </dsp:txBody>
      <dsp:txXfrm>
        <a:off x="0" y="4674164"/>
        <a:ext cx="11000234" cy="584181"/>
      </dsp:txXfrm>
    </dsp:sp>
    <dsp:sp modelId="{C405240A-13B8-466B-95E2-37A8A29E253C}">
      <dsp:nvSpPr>
        <dsp:cNvPr id="0" name=""/>
        <dsp:cNvSpPr/>
      </dsp:nvSpPr>
      <dsp:spPr>
        <a:xfrm>
          <a:off x="0" y="5258345"/>
          <a:ext cx="1100023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7B14F59-E31E-437C-9060-495223B53CCE}">
      <dsp:nvSpPr>
        <dsp:cNvPr id="0" name=""/>
        <dsp:cNvSpPr/>
      </dsp:nvSpPr>
      <dsp:spPr>
        <a:xfrm>
          <a:off x="0" y="5258345"/>
          <a:ext cx="11000234" cy="58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System Changer Network Kenya support </a:t>
          </a:r>
          <a:r>
            <a:rPr lang="en-US" sz="1800" kern="1200" dirty="0">
              <a:latin typeface="Arial" panose="020B0604020202020204" pitchFamily="34" charset="0"/>
              <a:cs typeface="Arial" panose="020B0604020202020204" pitchFamily="34" charset="0"/>
            </a:rPr>
            <a:t>(</a:t>
          </a:r>
          <a:r>
            <a:rPr lang="en-US" sz="1800" kern="1200" dirty="0">
              <a:latin typeface="Arial" panose="020B0604020202020204" pitchFamily="34" charset="0"/>
              <a:cs typeface="Arial" panose="020B0604020202020204" pitchFamily="34" charset="0"/>
              <a:hlinkClick xmlns:r="http://schemas.openxmlformats.org/officeDocument/2006/relationships" r:id="rId1"/>
            </a:rPr>
            <a:t>www.scn-kenya.org</a:t>
          </a:r>
          <a:r>
            <a:rPr lang="en-US" sz="1800" kern="1200" dirty="0">
              <a:latin typeface="Arial" panose="020B0604020202020204" pitchFamily="34" charset="0"/>
              <a:cs typeface="Arial" panose="020B0604020202020204" pitchFamily="34" charset="0"/>
            </a:rPr>
            <a:t>): evaluation, events, website optimization/documentation tasks, communications &amp; promotion</a:t>
          </a:r>
        </a:p>
      </dsp:txBody>
      <dsp:txXfrm>
        <a:off x="0" y="5258345"/>
        <a:ext cx="11000234" cy="5841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DA9EF-DD67-4533-AA6C-7E4183DCD31A}">
      <dsp:nvSpPr>
        <dsp:cNvPr id="0" name=""/>
        <dsp:cNvSpPr/>
      </dsp:nvSpPr>
      <dsp:spPr>
        <a:xfrm>
          <a:off x="0" y="526640"/>
          <a:ext cx="6969512" cy="9290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dirty="0"/>
            <a:t>Guidance from Day One:</a:t>
          </a:r>
          <a:r>
            <a:rPr lang="en-US" sz="1600" b="0" i="0" kern="1200" dirty="0"/>
            <a:t> Start with an orientation week and count on ongoing support throughout your stay. </a:t>
          </a:r>
        </a:p>
      </dsp:txBody>
      <dsp:txXfrm>
        <a:off x="45353" y="571993"/>
        <a:ext cx="6878806" cy="838347"/>
      </dsp:txXfrm>
    </dsp:sp>
    <dsp:sp modelId="{7102BCC6-34F7-475E-9B75-58206AB79BE3}">
      <dsp:nvSpPr>
        <dsp:cNvPr id="0" name=""/>
        <dsp:cNvSpPr/>
      </dsp:nvSpPr>
      <dsp:spPr>
        <a:xfrm>
          <a:off x="0" y="1501773"/>
          <a:ext cx="6969512" cy="9290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a:t>Always Supported:</a:t>
          </a:r>
          <a:r>
            <a:rPr lang="en-US" sz="1600" b="0" i="0" kern="1200"/>
            <a:t> You’ll have on-site supervision from experienced local staff, plus 24/7 access to your NGO lead if you need anything. </a:t>
          </a:r>
          <a:endParaRPr lang="en-US" sz="1600" b="0" i="0" kern="1200" dirty="0"/>
        </a:p>
      </dsp:txBody>
      <dsp:txXfrm>
        <a:off x="45353" y="1547126"/>
        <a:ext cx="6878806" cy="838347"/>
      </dsp:txXfrm>
    </dsp:sp>
    <dsp:sp modelId="{FDCE3791-2162-4D0B-8DEE-D66973FA2F48}">
      <dsp:nvSpPr>
        <dsp:cNvPr id="0" name=""/>
        <dsp:cNvSpPr/>
      </dsp:nvSpPr>
      <dsp:spPr>
        <a:xfrm>
          <a:off x="0" y="2476906"/>
          <a:ext cx="6969512" cy="9290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dirty="0"/>
            <a:t>Safe Accommodation/Spaces:</a:t>
          </a:r>
          <a:r>
            <a:rPr lang="en-US" sz="1600" b="0" i="0" kern="1200" dirty="0"/>
            <a:t> Your guesthouse is secure and comfy. Rule #1: Don’t leave the guesthouse after dark. Rule #2: No riding on motorbikes/cars of strangers—your safety comes always first!</a:t>
          </a:r>
          <a:endParaRPr lang="de-DE" sz="1600" kern="1200" dirty="0"/>
        </a:p>
      </dsp:txBody>
      <dsp:txXfrm>
        <a:off x="45353" y="2522259"/>
        <a:ext cx="6878806" cy="838347"/>
      </dsp:txXfrm>
    </dsp:sp>
    <dsp:sp modelId="{231FEFB4-C02D-4DDF-8C15-DC400F3F0558}">
      <dsp:nvSpPr>
        <dsp:cNvPr id="0" name=""/>
        <dsp:cNvSpPr/>
      </dsp:nvSpPr>
      <dsp:spPr>
        <a:xfrm>
          <a:off x="0" y="3452040"/>
          <a:ext cx="6969512" cy="9290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dirty="0"/>
            <a:t>Trusted Transport:</a:t>
          </a:r>
          <a:r>
            <a:rPr lang="en-US" sz="1600" b="0" i="0" kern="1200" dirty="0"/>
            <a:t> All our drivers are vetted and experienced, so you can travel safely. </a:t>
          </a:r>
          <a:endParaRPr lang="de-DE" sz="1600" kern="1200" dirty="0"/>
        </a:p>
      </dsp:txBody>
      <dsp:txXfrm>
        <a:off x="45353" y="3497393"/>
        <a:ext cx="6878806" cy="838347"/>
      </dsp:txXfrm>
    </dsp:sp>
    <dsp:sp modelId="{E174D952-7940-442D-9D84-6C713F73B847}">
      <dsp:nvSpPr>
        <dsp:cNvPr id="0" name=""/>
        <dsp:cNvSpPr/>
      </dsp:nvSpPr>
      <dsp:spPr>
        <a:xfrm>
          <a:off x="0" y="4427173"/>
          <a:ext cx="6969512" cy="9290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dirty="0"/>
            <a:t>Medical Support:</a:t>
          </a:r>
          <a:r>
            <a:rPr lang="en-US" sz="1600" b="0" i="0" kern="1200" dirty="0"/>
            <a:t> Quick access to medical care is available if needed. </a:t>
          </a:r>
          <a:r>
            <a:rPr lang="en-US" sz="1600" b="1" i="0" kern="1200" dirty="0"/>
            <a:t>However, make sure you have a valid and good health insurance coverage for your stay. </a:t>
          </a:r>
          <a:endParaRPr lang="de-DE" sz="1600" b="1" kern="1200" dirty="0"/>
        </a:p>
      </dsp:txBody>
      <dsp:txXfrm>
        <a:off x="45353" y="4472526"/>
        <a:ext cx="6878806" cy="838347"/>
      </dsp:txXfrm>
    </dsp:sp>
    <dsp:sp modelId="{AEBE8C63-B9FB-4697-9FB1-B682395DCA38}">
      <dsp:nvSpPr>
        <dsp:cNvPr id="0" name=""/>
        <dsp:cNvSpPr/>
      </dsp:nvSpPr>
      <dsp:spPr>
        <a:xfrm>
          <a:off x="0" y="5402306"/>
          <a:ext cx="6969512" cy="9290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Access to local and international networks and resources</a:t>
          </a:r>
          <a:r>
            <a:rPr lang="en-US" sz="1600" kern="1200" dirty="0">
              <a:latin typeface="Arial" panose="020B0604020202020204" pitchFamily="34" charset="0"/>
              <a:cs typeface="Arial" panose="020B0604020202020204" pitchFamily="34" charset="0"/>
            </a:rPr>
            <a:t>, including social entrepreneurs and companies</a:t>
          </a:r>
          <a:endParaRPr lang="de-DE" sz="1600" kern="1200" dirty="0"/>
        </a:p>
      </dsp:txBody>
      <dsp:txXfrm>
        <a:off x="45353" y="5447659"/>
        <a:ext cx="6878806" cy="8383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CB4B50-449C-4D48-ADDA-962C9EFDFDA1}">
      <dsp:nvSpPr>
        <dsp:cNvPr id="0" name=""/>
        <dsp:cNvSpPr/>
      </dsp:nvSpPr>
      <dsp:spPr>
        <a:xfrm>
          <a:off x="2072" y="732945"/>
          <a:ext cx="2507803" cy="180233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de-DE" sz="1700" b="1" kern="1200" dirty="0">
              <a:latin typeface="Arial" panose="020B0604020202020204" pitchFamily="34" charset="0"/>
              <a:cs typeface="Arial" panose="020B0604020202020204" pitchFamily="34" charset="0"/>
            </a:rPr>
            <a:t>1. </a:t>
          </a:r>
          <a:r>
            <a:rPr lang="de-DE" sz="1700" b="1" kern="1200" dirty="0" err="1">
              <a:latin typeface="Arial" panose="020B0604020202020204" pitchFamily="34" charset="0"/>
              <a:cs typeface="Arial" panose="020B0604020202020204" pitchFamily="34" charset="0"/>
            </a:rPr>
            <a:t>Application</a:t>
          </a:r>
          <a:r>
            <a:rPr lang="de-DE" sz="1700" b="1" kern="1200" dirty="0">
              <a:latin typeface="Arial" panose="020B0604020202020204" pitchFamily="34" charset="0"/>
              <a:cs typeface="Arial" panose="020B0604020202020204" pitchFamily="34" charset="0"/>
            </a:rPr>
            <a:t> &amp; </a:t>
          </a:r>
          <a:r>
            <a:rPr lang="de-DE" sz="1700" b="1" kern="1200" dirty="0" err="1">
              <a:latin typeface="Arial" panose="020B0604020202020204" pitchFamily="34" charset="0"/>
              <a:cs typeface="Arial" panose="020B0604020202020204" pitchFamily="34" charset="0"/>
            </a:rPr>
            <a:t>Selection</a:t>
          </a:r>
          <a:r>
            <a:rPr lang="de-DE" sz="1700" b="1" kern="1200" dirty="0">
              <a:latin typeface="Arial" panose="020B0604020202020204" pitchFamily="34" charset="0"/>
              <a:cs typeface="Arial" panose="020B0604020202020204" pitchFamily="34" charset="0"/>
            </a:rPr>
            <a:t> (8-2  </a:t>
          </a:r>
          <a:r>
            <a:rPr lang="de-DE" sz="1700" b="1" kern="1200" dirty="0" err="1">
              <a:latin typeface="Arial" panose="020B0604020202020204" pitchFamily="34" charset="0"/>
              <a:cs typeface="Arial" panose="020B0604020202020204" pitchFamily="34" charset="0"/>
            </a:rPr>
            <a:t>Months</a:t>
          </a:r>
          <a:r>
            <a:rPr lang="de-DE" sz="1700" b="1" kern="1200" dirty="0">
              <a:latin typeface="Arial" panose="020B0604020202020204" pitchFamily="34" charset="0"/>
              <a:cs typeface="Arial" panose="020B0604020202020204" pitchFamily="34" charset="0"/>
            </a:rPr>
            <a:t> </a:t>
          </a:r>
          <a:r>
            <a:rPr lang="de-DE" sz="1700" b="1" kern="1200" dirty="0" err="1">
              <a:latin typeface="Arial" panose="020B0604020202020204" pitchFamily="34" charset="0"/>
              <a:cs typeface="Arial" panose="020B0604020202020204" pitchFamily="34" charset="0"/>
            </a:rPr>
            <a:t>Before</a:t>
          </a:r>
          <a:r>
            <a:rPr lang="de-DE" sz="1700" b="1" kern="1200" dirty="0">
              <a:latin typeface="Arial" panose="020B0604020202020204" pitchFamily="34" charset="0"/>
              <a:cs typeface="Arial" panose="020B0604020202020204" pitchFamily="34" charset="0"/>
            </a:rPr>
            <a:t> Departure)</a:t>
          </a:r>
          <a:endParaRPr lang="en-US" sz="1700" kern="1200" dirty="0">
            <a:latin typeface="Arial" panose="020B0604020202020204" pitchFamily="34" charset="0"/>
            <a:cs typeface="Arial" panose="020B0604020202020204" pitchFamily="34" charset="0"/>
          </a:endParaRPr>
        </a:p>
        <a:p>
          <a:pPr marL="114300" lvl="1" indent="-114300" algn="l" defTabSz="577850">
            <a:lnSpc>
              <a:spcPct val="90000"/>
            </a:lnSpc>
            <a:spcBef>
              <a:spcPct val="0"/>
            </a:spcBef>
            <a:spcAft>
              <a:spcPct val="15000"/>
            </a:spcAft>
            <a:buChar char="•"/>
          </a:pPr>
          <a:r>
            <a:rPr lang="de-DE" sz="1300" kern="1200">
              <a:latin typeface="Arial" panose="020B0604020202020204" pitchFamily="34" charset="0"/>
              <a:cs typeface="Arial" panose="020B0604020202020204" pitchFamily="34" charset="0"/>
            </a:rPr>
            <a:t>Submit your CV, motivation letter, reference, and preferred dates</a:t>
          </a:r>
          <a:endParaRPr lang="en-US" sz="1300" kern="1200">
            <a:latin typeface="Arial" panose="020B0604020202020204" pitchFamily="34" charset="0"/>
            <a:cs typeface="Arial" panose="020B0604020202020204" pitchFamily="34" charset="0"/>
          </a:endParaRPr>
        </a:p>
        <a:p>
          <a:pPr marL="114300" lvl="1" indent="-114300" algn="l" defTabSz="577850">
            <a:lnSpc>
              <a:spcPct val="90000"/>
            </a:lnSpc>
            <a:spcBef>
              <a:spcPct val="0"/>
            </a:spcBef>
            <a:spcAft>
              <a:spcPct val="15000"/>
            </a:spcAft>
            <a:buChar char="•"/>
          </a:pPr>
          <a:r>
            <a:rPr lang="de-DE" sz="1300" kern="1200" dirty="0" err="1">
              <a:latin typeface="Arial" panose="020B0604020202020204" pitchFamily="34" charset="0"/>
              <a:cs typeface="Arial" panose="020B0604020202020204" pitchFamily="34" charset="0"/>
            </a:rPr>
            <a:t>Receive</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confirmation</a:t>
          </a:r>
          <a:r>
            <a:rPr lang="de-DE" sz="1300" kern="1200" dirty="0">
              <a:latin typeface="Arial" panose="020B0604020202020204" pitchFamily="34" charset="0"/>
              <a:cs typeface="Arial" panose="020B0604020202020204" pitchFamily="34" charset="0"/>
            </a:rPr>
            <a:t> and </a:t>
          </a:r>
          <a:r>
            <a:rPr lang="de-DE" sz="1300" kern="1200" dirty="0" err="1">
              <a:latin typeface="Arial" panose="020B0604020202020204" pitchFamily="34" charset="0"/>
              <a:cs typeface="Arial" panose="020B0604020202020204" pitchFamily="34" charset="0"/>
            </a:rPr>
            <a:t>placement</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details</a:t>
          </a:r>
          <a:endParaRPr lang="en-US" sz="1300" kern="1200" dirty="0">
            <a:latin typeface="Arial" panose="020B0604020202020204" pitchFamily="34" charset="0"/>
            <a:cs typeface="Arial" panose="020B0604020202020204" pitchFamily="34" charset="0"/>
          </a:endParaRPr>
        </a:p>
      </dsp:txBody>
      <dsp:txXfrm>
        <a:off x="2072" y="732945"/>
        <a:ext cx="2507803" cy="1802338"/>
      </dsp:txXfrm>
    </dsp:sp>
    <dsp:sp modelId="{D5B81FAD-F60E-4B19-9659-FA05C4B97633}">
      <dsp:nvSpPr>
        <dsp:cNvPr id="0" name=""/>
        <dsp:cNvSpPr/>
      </dsp:nvSpPr>
      <dsp:spPr>
        <a:xfrm>
          <a:off x="2760655" y="732945"/>
          <a:ext cx="2507803" cy="180233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de-DE" sz="1700" b="1" kern="1200" dirty="0">
              <a:latin typeface="Arial" panose="020B0604020202020204" pitchFamily="34" charset="0"/>
              <a:cs typeface="Arial" panose="020B0604020202020204" pitchFamily="34" charset="0"/>
            </a:rPr>
            <a:t>2. </a:t>
          </a:r>
          <a:r>
            <a:rPr lang="de-DE" sz="1700" b="1" kern="1200" dirty="0" err="1">
              <a:latin typeface="Arial" panose="020B0604020202020204" pitchFamily="34" charset="0"/>
              <a:cs typeface="Arial" panose="020B0604020202020204" pitchFamily="34" charset="0"/>
            </a:rPr>
            <a:t>Pre</a:t>
          </a:r>
          <a:r>
            <a:rPr lang="de-DE" sz="1700" b="1" kern="1200" dirty="0">
              <a:latin typeface="Arial" panose="020B0604020202020204" pitchFamily="34" charset="0"/>
              <a:cs typeface="Arial" panose="020B0604020202020204" pitchFamily="34" charset="0"/>
            </a:rPr>
            <a:t>-Departure </a:t>
          </a:r>
          <a:r>
            <a:rPr lang="de-DE" sz="1700" b="1" kern="1200" dirty="0" err="1">
              <a:latin typeface="Arial" panose="020B0604020202020204" pitchFamily="34" charset="0"/>
              <a:cs typeface="Arial" panose="020B0604020202020204" pitchFamily="34" charset="0"/>
            </a:rPr>
            <a:t>Preparation</a:t>
          </a:r>
          <a:r>
            <a:rPr lang="de-DE" sz="1700" b="1" kern="1200" dirty="0">
              <a:latin typeface="Arial" panose="020B0604020202020204" pitchFamily="34" charset="0"/>
              <a:cs typeface="Arial" panose="020B0604020202020204" pitchFamily="34" charset="0"/>
            </a:rPr>
            <a:t> (1 </a:t>
          </a:r>
          <a:r>
            <a:rPr lang="de-DE" sz="1700" b="1" kern="1200" dirty="0" err="1">
              <a:latin typeface="Arial" panose="020B0604020202020204" pitchFamily="34" charset="0"/>
              <a:cs typeface="Arial" panose="020B0604020202020204" pitchFamily="34" charset="0"/>
            </a:rPr>
            <a:t>Month</a:t>
          </a:r>
          <a:r>
            <a:rPr lang="de-DE" sz="1700" b="1" kern="1200" dirty="0">
              <a:latin typeface="Arial" panose="020B0604020202020204" pitchFamily="34" charset="0"/>
              <a:cs typeface="Arial" panose="020B0604020202020204" pitchFamily="34" charset="0"/>
            </a:rPr>
            <a:t> </a:t>
          </a:r>
          <a:r>
            <a:rPr lang="de-DE" sz="1700" b="1" kern="1200" dirty="0" err="1">
              <a:latin typeface="Arial" panose="020B0604020202020204" pitchFamily="34" charset="0"/>
              <a:cs typeface="Arial" panose="020B0604020202020204" pitchFamily="34" charset="0"/>
            </a:rPr>
            <a:t>Before</a:t>
          </a:r>
          <a:r>
            <a:rPr lang="de-DE" sz="1700" b="1" kern="1200" dirty="0">
              <a:latin typeface="Arial" panose="020B0604020202020204" pitchFamily="34" charset="0"/>
              <a:cs typeface="Arial" panose="020B0604020202020204" pitchFamily="34" charset="0"/>
            </a:rPr>
            <a:t> Departure)</a:t>
          </a:r>
          <a:endParaRPr lang="en-US" sz="1700" kern="1200" dirty="0">
            <a:latin typeface="Arial" panose="020B0604020202020204" pitchFamily="34" charset="0"/>
            <a:cs typeface="Arial" panose="020B0604020202020204" pitchFamily="34" charset="0"/>
          </a:endParaRPr>
        </a:p>
        <a:p>
          <a:pPr marL="114300" lvl="1" indent="-114300" algn="l" defTabSz="577850">
            <a:lnSpc>
              <a:spcPct val="90000"/>
            </a:lnSpc>
            <a:spcBef>
              <a:spcPct val="0"/>
            </a:spcBef>
            <a:spcAft>
              <a:spcPct val="15000"/>
            </a:spcAft>
            <a:buChar char="•"/>
          </a:pPr>
          <a:r>
            <a:rPr lang="de-DE" sz="1300" kern="1200" dirty="0" err="1">
              <a:latin typeface="Arial" panose="020B0604020202020204" pitchFamily="34" charset="0"/>
              <a:cs typeface="Arial" panose="020B0604020202020204" pitchFamily="34" charset="0"/>
            </a:rPr>
            <a:t>Attend</a:t>
          </a:r>
          <a:r>
            <a:rPr lang="de-DE" sz="1300" kern="1200" dirty="0">
              <a:latin typeface="Arial" panose="020B0604020202020204" pitchFamily="34" charset="0"/>
              <a:cs typeface="Arial" panose="020B0604020202020204" pitchFamily="34" charset="0"/>
            </a:rPr>
            <a:t> online info </a:t>
          </a:r>
          <a:r>
            <a:rPr lang="de-DE" sz="1300" kern="1200" dirty="0" err="1">
              <a:latin typeface="Arial" panose="020B0604020202020204" pitchFamily="34" charset="0"/>
              <a:cs typeface="Arial" panose="020B0604020202020204" pitchFamily="34" charset="0"/>
            </a:rPr>
            <a:t>sessions</a:t>
          </a:r>
          <a:r>
            <a:rPr lang="de-DE" sz="1300" kern="1200" dirty="0">
              <a:latin typeface="Arial" panose="020B0604020202020204" pitchFamily="34" charset="0"/>
              <a:cs typeface="Arial" panose="020B0604020202020204" pitchFamily="34" charset="0"/>
            </a:rPr>
            <a:t> and </a:t>
          </a:r>
          <a:r>
            <a:rPr lang="de-DE" sz="1300" kern="1200" dirty="0" err="1">
              <a:latin typeface="Arial" panose="020B0604020202020204" pitchFamily="34" charset="0"/>
              <a:cs typeface="Arial" panose="020B0604020202020204" pitchFamily="34" charset="0"/>
            </a:rPr>
            <a:t>preparation</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workshops</a:t>
          </a:r>
          <a:endParaRPr lang="en-US" sz="1300" kern="1200" dirty="0">
            <a:latin typeface="Arial" panose="020B0604020202020204" pitchFamily="34" charset="0"/>
            <a:cs typeface="Arial" panose="020B0604020202020204" pitchFamily="34" charset="0"/>
          </a:endParaRPr>
        </a:p>
        <a:p>
          <a:pPr marL="114300" lvl="1" indent="-114300" algn="l" defTabSz="577850">
            <a:lnSpc>
              <a:spcPct val="90000"/>
            </a:lnSpc>
            <a:spcBef>
              <a:spcPct val="0"/>
            </a:spcBef>
            <a:spcAft>
              <a:spcPct val="15000"/>
            </a:spcAft>
            <a:buChar char="•"/>
          </a:pPr>
          <a:r>
            <a:rPr lang="de-DE" sz="1300" kern="1200" dirty="0">
              <a:latin typeface="Arial" panose="020B0604020202020204" pitchFamily="34" charset="0"/>
              <a:cs typeface="Arial" panose="020B0604020202020204" pitchFamily="34" charset="0"/>
            </a:rPr>
            <a:t>Connect </a:t>
          </a:r>
          <a:r>
            <a:rPr lang="de-DE" sz="1300" kern="1200" dirty="0" err="1">
              <a:latin typeface="Arial" panose="020B0604020202020204" pitchFamily="34" charset="0"/>
              <a:cs typeface="Arial" panose="020B0604020202020204" pitchFamily="34" charset="0"/>
            </a:rPr>
            <a:t>with</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fellow</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participants</a:t>
          </a:r>
          <a:r>
            <a:rPr lang="de-DE" sz="1300" kern="1200" dirty="0">
              <a:latin typeface="Arial" panose="020B0604020202020204" pitchFamily="34" charset="0"/>
              <a:cs typeface="Arial" panose="020B0604020202020204" pitchFamily="34" charset="0"/>
            </a:rPr>
            <a:t> and </a:t>
          </a:r>
          <a:r>
            <a:rPr lang="de-DE" sz="1300" kern="1200" dirty="0" err="1">
              <a:latin typeface="Arial" panose="020B0604020202020204" pitchFamily="34" charset="0"/>
              <a:cs typeface="Arial" panose="020B0604020202020204" pitchFamily="34" charset="0"/>
            </a:rPr>
            <a:t>program</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coordinators</a:t>
          </a:r>
          <a:endParaRPr lang="en-US" sz="1300" kern="1200" dirty="0">
            <a:latin typeface="Arial" panose="020B0604020202020204" pitchFamily="34" charset="0"/>
            <a:cs typeface="Arial" panose="020B0604020202020204" pitchFamily="34" charset="0"/>
          </a:endParaRPr>
        </a:p>
      </dsp:txBody>
      <dsp:txXfrm>
        <a:off x="2760655" y="732945"/>
        <a:ext cx="2507803" cy="1802338"/>
      </dsp:txXfrm>
    </dsp:sp>
    <dsp:sp modelId="{A9DC0086-7799-4F11-BDEB-CAD223D5242F}">
      <dsp:nvSpPr>
        <dsp:cNvPr id="0" name=""/>
        <dsp:cNvSpPr/>
      </dsp:nvSpPr>
      <dsp:spPr>
        <a:xfrm>
          <a:off x="5519239" y="732945"/>
          <a:ext cx="2507803" cy="180233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de-DE" sz="1700" b="1" kern="1200">
              <a:latin typeface="Arial" panose="020B0604020202020204" pitchFamily="34" charset="0"/>
              <a:cs typeface="Arial" panose="020B0604020202020204" pitchFamily="34" charset="0"/>
            </a:rPr>
            <a:t>3. Arrival &amp; Orientation (Week 1)</a:t>
          </a:r>
          <a:endParaRPr lang="en-US" sz="1700" kern="1200">
            <a:latin typeface="Arial" panose="020B0604020202020204" pitchFamily="34" charset="0"/>
            <a:cs typeface="Arial" panose="020B0604020202020204" pitchFamily="34" charset="0"/>
          </a:endParaRPr>
        </a:p>
        <a:p>
          <a:pPr marL="114300" lvl="1" indent="-114300" algn="l" defTabSz="577850">
            <a:lnSpc>
              <a:spcPct val="90000"/>
            </a:lnSpc>
            <a:spcBef>
              <a:spcPct val="0"/>
            </a:spcBef>
            <a:spcAft>
              <a:spcPct val="15000"/>
            </a:spcAft>
            <a:buChar char="•"/>
          </a:pPr>
          <a:r>
            <a:rPr lang="de-DE" sz="1300" kern="1200" dirty="0" err="1">
              <a:latin typeface="Arial" panose="020B0604020202020204" pitchFamily="34" charset="0"/>
              <a:cs typeface="Arial" panose="020B0604020202020204" pitchFamily="34" charset="0"/>
            </a:rPr>
            <a:t>Settle</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into</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your</a:t>
          </a:r>
          <a:r>
            <a:rPr lang="de-DE" sz="1300" kern="1200" dirty="0">
              <a:latin typeface="Arial" panose="020B0604020202020204" pitchFamily="34" charset="0"/>
              <a:cs typeface="Arial" panose="020B0604020202020204" pitchFamily="34" charset="0"/>
            </a:rPr>
            <a:t> guesthouse</a:t>
          </a:r>
          <a:endParaRPr lang="en-US" sz="1300" kern="1200" dirty="0">
            <a:latin typeface="Arial" panose="020B0604020202020204" pitchFamily="34" charset="0"/>
            <a:cs typeface="Arial" panose="020B0604020202020204" pitchFamily="34" charset="0"/>
          </a:endParaRPr>
        </a:p>
        <a:p>
          <a:pPr marL="114300" lvl="1" indent="-114300" algn="l" defTabSz="577850">
            <a:lnSpc>
              <a:spcPct val="90000"/>
            </a:lnSpc>
            <a:spcBef>
              <a:spcPct val="0"/>
            </a:spcBef>
            <a:spcAft>
              <a:spcPct val="15000"/>
            </a:spcAft>
            <a:buChar char="•"/>
          </a:pPr>
          <a:r>
            <a:rPr lang="de-DE" sz="1300" kern="1200" dirty="0" err="1">
              <a:latin typeface="Arial" panose="020B0604020202020204" pitchFamily="34" charset="0"/>
              <a:cs typeface="Arial" panose="020B0604020202020204" pitchFamily="34" charset="0"/>
            </a:rPr>
            <a:t>Participate</a:t>
          </a:r>
          <a:r>
            <a:rPr lang="de-DE" sz="1300" kern="1200" dirty="0">
              <a:latin typeface="Arial" panose="020B0604020202020204" pitchFamily="34" charset="0"/>
              <a:cs typeface="Arial" panose="020B0604020202020204" pitchFamily="34" charset="0"/>
            </a:rPr>
            <a:t> in </a:t>
          </a:r>
          <a:r>
            <a:rPr lang="de-DE" sz="1300" kern="1200" dirty="0" err="1">
              <a:latin typeface="Arial" panose="020B0604020202020204" pitchFamily="34" charset="0"/>
              <a:cs typeface="Arial" panose="020B0604020202020204" pitchFamily="34" charset="0"/>
            </a:rPr>
            <a:t>orientation</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week</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safety</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briefing</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local</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culture</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project</a:t>
          </a:r>
          <a:r>
            <a:rPr lang="de-DE" sz="1300" kern="1200" dirty="0">
              <a:latin typeface="Arial" panose="020B0604020202020204" pitchFamily="34" charset="0"/>
              <a:cs typeface="Arial" panose="020B0604020202020204" pitchFamily="34" charset="0"/>
            </a:rPr>
            <a:t> </a:t>
          </a:r>
          <a:r>
            <a:rPr lang="de-DE" sz="1300" kern="1200" dirty="0" err="1">
              <a:latin typeface="Arial" panose="020B0604020202020204" pitchFamily="34" charset="0"/>
              <a:cs typeface="Arial" panose="020B0604020202020204" pitchFamily="34" charset="0"/>
            </a:rPr>
            <a:t>overview</a:t>
          </a:r>
          <a:endParaRPr lang="en-US" sz="1300" kern="1200" dirty="0">
            <a:latin typeface="Arial" panose="020B0604020202020204" pitchFamily="34" charset="0"/>
            <a:cs typeface="Arial" panose="020B0604020202020204" pitchFamily="34" charset="0"/>
          </a:endParaRPr>
        </a:p>
      </dsp:txBody>
      <dsp:txXfrm>
        <a:off x="5519239" y="732945"/>
        <a:ext cx="2507803" cy="1802338"/>
      </dsp:txXfrm>
    </dsp:sp>
    <dsp:sp modelId="{58395A7F-3035-4700-92F9-456BD723EEAE}">
      <dsp:nvSpPr>
        <dsp:cNvPr id="0" name=""/>
        <dsp:cNvSpPr/>
      </dsp:nvSpPr>
      <dsp:spPr>
        <a:xfrm>
          <a:off x="8277823" y="754124"/>
          <a:ext cx="2946292" cy="175998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e-DE" sz="1400" b="1" kern="1200" dirty="0">
              <a:latin typeface="Arial" panose="020B0604020202020204" pitchFamily="34" charset="0"/>
              <a:cs typeface="Arial" panose="020B0604020202020204" pitchFamily="34" charset="0"/>
            </a:rPr>
            <a:t>4. </a:t>
          </a:r>
          <a:r>
            <a:rPr lang="de-DE" sz="1400" b="1" kern="1200" dirty="0" err="1">
              <a:latin typeface="Arial" panose="020B0604020202020204" pitchFamily="34" charset="0"/>
              <a:cs typeface="Arial" panose="020B0604020202020204" pitchFamily="34" charset="0"/>
            </a:rPr>
            <a:t>Internship</a:t>
          </a:r>
          <a:r>
            <a:rPr lang="de-DE" sz="1400" b="1" kern="1200" dirty="0">
              <a:latin typeface="Arial" panose="020B0604020202020204" pitchFamily="34" charset="0"/>
              <a:cs typeface="Arial" panose="020B0604020202020204" pitchFamily="34" charset="0"/>
            </a:rPr>
            <a:t> &amp; </a:t>
          </a:r>
          <a:r>
            <a:rPr lang="de-DE" sz="1400" b="1" kern="1200" dirty="0" err="1">
              <a:latin typeface="Arial" panose="020B0604020202020204" pitchFamily="34" charset="0"/>
              <a:cs typeface="Arial" panose="020B0604020202020204" pitchFamily="34" charset="0"/>
            </a:rPr>
            <a:t>Volunteering</a:t>
          </a:r>
          <a:r>
            <a:rPr lang="de-DE" sz="1400" b="1" kern="1200" dirty="0">
              <a:latin typeface="Arial" panose="020B0604020202020204" pitchFamily="34" charset="0"/>
              <a:cs typeface="Arial" panose="020B0604020202020204" pitchFamily="34" charset="0"/>
            </a:rPr>
            <a:t> (</a:t>
          </a:r>
          <a:r>
            <a:rPr lang="de-DE" sz="1400" b="1" kern="1200" dirty="0" err="1">
              <a:latin typeface="Arial" panose="020B0604020202020204" pitchFamily="34" charset="0"/>
              <a:cs typeface="Arial" panose="020B0604020202020204" pitchFamily="34" charset="0"/>
            </a:rPr>
            <a:t>Weeks</a:t>
          </a:r>
          <a:r>
            <a:rPr lang="de-DE" sz="1400" b="1" kern="1200" dirty="0">
              <a:latin typeface="Arial" panose="020B0604020202020204" pitchFamily="34" charset="0"/>
              <a:cs typeface="Arial" panose="020B0604020202020204" pitchFamily="34" charset="0"/>
            </a:rPr>
            <a:t> 2–12)</a:t>
          </a:r>
          <a:endParaRPr lang="en-US" sz="14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de-DE" sz="1200" kern="1200" dirty="0" err="1">
              <a:latin typeface="Arial" panose="020B0604020202020204" pitchFamily="34" charset="0"/>
              <a:cs typeface="Arial" panose="020B0604020202020204" pitchFamily="34" charset="0"/>
            </a:rPr>
            <a:t>Get</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hands</a:t>
          </a:r>
          <a:r>
            <a:rPr lang="de-DE" sz="1200" kern="1200" dirty="0">
              <a:latin typeface="Arial" panose="020B0604020202020204" pitchFamily="34" charset="0"/>
              <a:cs typeface="Arial" panose="020B0604020202020204" pitchFamily="34" charset="0"/>
            </a:rPr>
            <a:t>-on </a:t>
          </a:r>
          <a:r>
            <a:rPr lang="de-DE" sz="1200" kern="1200" dirty="0" err="1">
              <a:latin typeface="Arial" panose="020B0604020202020204" pitchFamily="34" charset="0"/>
              <a:cs typeface="Arial" panose="020B0604020202020204" pitchFamily="34" charset="0"/>
            </a:rPr>
            <a:t>with</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community</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projects</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health</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education</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agriculture</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youth</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empowerment</a:t>
          </a:r>
          <a:r>
            <a:rPr lang="de-DE" sz="1200" kern="1200" dirty="0">
              <a:latin typeface="Arial" panose="020B0604020202020204" pitchFamily="34" charset="0"/>
              <a:cs typeface="Arial" panose="020B0604020202020204" pitchFamily="34" charset="0"/>
            </a:rPr>
            <a:t>, etc.)</a:t>
          </a:r>
          <a:endParaRPr lang="en-US"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de-DE" sz="1200" kern="1200" dirty="0">
              <a:latin typeface="Arial" panose="020B0604020202020204" pitchFamily="34" charset="0"/>
              <a:cs typeface="Arial" panose="020B0604020202020204" pitchFamily="34" charset="0"/>
            </a:rPr>
            <a:t>Weekly </a:t>
          </a:r>
          <a:r>
            <a:rPr lang="de-DE" sz="1200" kern="1200" dirty="0" err="1">
              <a:latin typeface="Arial" panose="020B0604020202020204" pitchFamily="34" charset="0"/>
              <a:cs typeface="Arial" panose="020B0604020202020204" pitchFamily="34" charset="0"/>
            </a:rPr>
            <a:t>team</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meetings</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ongoing</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guidance</a:t>
          </a:r>
          <a:r>
            <a:rPr lang="de-DE" sz="1200" kern="1200" dirty="0">
              <a:latin typeface="Arial" panose="020B0604020202020204" pitchFamily="34" charset="0"/>
              <a:cs typeface="Arial" panose="020B0604020202020204" pitchFamily="34" charset="0"/>
            </a:rPr>
            <a:t>, and support</a:t>
          </a:r>
          <a:endParaRPr lang="en-US"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de-DE" sz="1200" kern="1200" dirty="0">
              <a:latin typeface="Arial" panose="020B0604020202020204" pitchFamily="34" charset="0"/>
              <a:cs typeface="Arial" panose="020B0604020202020204" pitchFamily="34" charset="0"/>
            </a:rPr>
            <a:t>Free </a:t>
          </a:r>
          <a:r>
            <a:rPr lang="de-DE" sz="1200" kern="1200" dirty="0" err="1">
              <a:latin typeface="Arial" panose="020B0604020202020204" pitchFamily="34" charset="0"/>
              <a:cs typeface="Arial" panose="020B0604020202020204" pitchFamily="34" charset="0"/>
            </a:rPr>
            <a:t>weekends</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for</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exploration</a:t>
          </a:r>
          <a:r>
            <a:rPr lang="de-DE" sz="1200" kern="1200" dirty="0">
              <a:latin typeface="Arial" panose="020B0604020202020204" pitchFamily="34" charset="0"/>
              <a:cs typeface="Arial" panose="020B0604020202020204" pitchFamily="34" charset="0"/>
            </a:rPr>
            <a:t> and </a:t>
          </a:r>
          <a:r>
            <a:rPr lang="de-DE" sz="1200" kern="1200" dirty="0" err="1">
              <a:latin typeface="Arial" panose="020B0604020202020204" pitchFamily="34" charset="0"/>
              <a:cs typeface="Arial" panose="020B0604020202020204" pitchFamily="34" charset="0"/>
            </a:rPr>
            <a:t>cultural</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immersion</a:t>
          </a:r>
          <a:endParaRPr lang="en-US" sz="1200" kern="1200" dirty="0">
            <a:latin typeface="Arial" panose="020B0604020202020204" pitchFamily="34" charset="0"/>
            <a:cs typeface="Arial" panose="020B0604020202020204" pitchFamily="34" charset="0"/>
          </a:endParaRPr>
        </a:p>
      </dsp:txBody>
      <dsp:txXfrm>
        <a:off x="8277823" y="754124"/>
        <a:ext cx="2946292" cy="1759981"/>
      </dsp:txXfrm>
    </dsp:sp>
    <dsp:sp modelId="{5AEE9F5E-60B9-4CC3-A5B6-4AFEF6E061BD}">
      <dsp:nvSpPr>
        <dsp:cNvPr id="0" name=""/>
        <dsp:cNvSpPr/>
      </dsp:nvSpPr>
      <dsp:spPr>
        <a:xfrm>
          <a:off x="1600608" y="2786064"/>
          <a:ext cx="2507803" cy="150468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de-DE" sz="1600" b="1" kern="1200" dirty="0">
              <a:latin typeface="Arial" panose="020B0604020202020204" pitchFamily="34" charset="0"/>
              <a:cs typeface="Arial" panose="020B0604020202020204" pitchFamily="34" charset="0"/>
            </a:rPr>
            <a:t>5. Special </a:t>
          </a:r>
          <a:r>
            <a:rPr lang="de-DE" sz="1600" b="1" kern="1200" dirty="0" err="1">
              <a:latin typeface="Arial" panose="020B0604020202020204" pitchFamily="34" charset="0"/>
              <a:cs typeface="Arial" panose="020B0604020202020204" pitchFamily="34" charset="0"/>
            </a:rPr>
            <a:t>Activities</a:t>
          </a:r>
          <a:r>
            <a:rPr lang="de-DE" sz="1600" b="1" kern="1200" dirty="0">
              <a:latin typeface="Arial" panose="020B0604020202020204" pitchFamily="34" charset="0"/>
              <a:cs typeface="Arial" panose="020B0604020202020204" pitchFamily="34" charset="0"/>
            </a:rPr>
            <a:t> &amp; </a:t>
          </a:r>
          <a:r>
            <a:rPr lang="de-DE" sz="1600" b="1" kern="1200" dirty="0" err="1">
              <a:latin typeface="Arial" panose="020B0604020202020204" pitchFamily="34" charset="0"/>
              <a:cs typeface="Arial" panose="020B0604020202020204" pitchFamily="34" charset="0"/>
            </a:rPr>
            <a:t>Excursions</a:t>
          </a:r>
          <a:r>
            <a:rPr lang="de-DE" sz="1600" b="1" kern="1200" dirty="0">
              <a:latin typeface="Arial" panose="020B0604020202020204" pitchFamily="34" charset="0"/>
              <a:cs typeface="Arial" panose="020B0604020202020204" pitchFamily="34" charset="0"/>
            </a:rPr>
            <a:t> (</a:t>
          </a:r>
          <a:r>
            <a:rPr lang="de-DE" sz="1600" b="1" kern="1200" dirty="0" err="1">
              <a:latin typeface="Arial" panose="020B0604020202020204" pitchFamily="34" charset="0"/>
              <a:cs typeface="Arial" panose="020B0604020202020204" pitchFamily="34" charset="0"/>
            </a:rPr>
            <a:t>Throughout</a:t>
          </a:r>
          <a:r>
            <a:rPr lang="de-DE" sz="1600" b="1" kern="1200" dirty="0">
              <a:latin typeface="Arial" panose="020B0604020202020204" pitchFamily="34" charset="0"/>
              <a:cs typeface="Arial" panose="020B0604020202020204" pitchFamily="34" charset="0"/>
            </a:rPr>
            <a:t> </a:t>
          </a:r>
          <a:r>
            <a:rPr lang="de-DE" sz="1600" b="1" kern="1200" dirty="0" err="1">
              <a:latin typeface="Arial" panose="020B0604020202020204" pitchFamily="34" charset="0"/>
              <a:cs typeface="Arial" panose="020B0604020202020204" pitchFamily="34" charset="0"/>
            </a:rPr>
            <a:t>Stay</a:t>
          </a:r>
          <a:r>
            <a:rPr lang="de-DE" sz="1600" b="1" kern="1200" dirty="0">
              <a:latin typeface="Arial" panose="020B0604020202020204" pitchFamily="34" charset="0"/>
              <a:cs typeface="Arial" panose="020B0604020202020204" pitchFamily="34" charset="0"/>
            </a:rPr>
            <a:t>)</a:t>
          </a:r>
          <a:endParaRPr lang="en-US" sz="16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de-DE" sz="1200" kern="1200" dirty="0" err="1">
              <a:latin typeface="Arial" panose="020B0604020202020204" pitchFamily="34" charset="0"/>
              <a:cs typeface="Arial" panose="020B0604020202020204" pitchFamily="34" charset="0"/>
            </a:rPr>
            <a:t>Join</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excursions</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safari</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local</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events</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visits</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to</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other</a:t>
          </a:r>
          <a:r>
            <a:rPr lang="de-DE" sz="1200" kern="1200" dirty="0">
              <a:latin typeface="Arial" panose="020B0604020202020204" pitchFamily="34" charset="0"/>
              <a:cs typeface="Arial" panose="020B0604020202020204" pitchFamily="34" charset="0"/>
            </a:rPr>
            <a:t> NGOs)</a:t>
          </a:r>
          <a:endParaRPr lang="en-US" sz="1200" kern="1200" dirty="0">
            <a:latin typeface="Arial" panose="020B0604020202020204" pitchFamily="34" charset="0"/>
            <a:cs typeface="Arial" panose="020B0604020202020204" pitchFamily="34" charset="0"/>
          </a:endParaRPr>
        </a:p>
      </dsp:txBody>
      <dsp:txXfrm>
        <a:off x="1600608" y="2786064"/>
        <a:ext cx="2507803" cy="1504681"/>
      </dsp:txXfrm>
    </dsp:sp>
    <dsp:sp modelId="{51977C42-7F4D-4C63-8308-E52B51672A5A}">
      <dsp:nvSpPr>
        <dsp:cNvPr id="0" name=""/>
        <dsp:cNvSpPr/>
      </dsp:nvSpPr>
      <dsp:spPr>
        <a:xfrm>
          <a:off x="4359192" y="2786064"/>
          <a:ext cx="2507803" cy="150468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de-DE" sz="1600" b="1" kern="1200" dirty="0">
              <a:latin typeface="Arial" panose="020B0604020202020204" pitchFamily="34" charset="0"/>
              <a:cs typeface="Arial" panose="020B0604020202020204" pitchFamily="34" charset="0"/>
            </a:rPr>
            <a:t>6. Project Wrap-Up &amp; Evaluation (Final Week)</a:t>
          </a:r>
          <a:endParaRPr lang="en-US" sz="16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de-DE" sz="1200" kern="1200" dirty="0" err="1">
              <a:latin typeface="Arial" panose="020B0604020202020204" pitchFamily="34" charset="0"/>
              <a:cs typeface="Arial" panose="020B0604020202020204" pitchFamily="34" charset="0"/>
            </a:rPr>
            <a:t>Present</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your</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work</a:t>
          </a:r>
          <a:r>
            <a:rPr lang="de-DE" sz="1200" kern="1200" dirty="0">
              <a:latin typeface="Arial" panose="020B0604020202020204" pitchFamily="34" charset="0"/>
              <a:cs typeface="Arial" panose="020B0604020202020204" pitchFamily="34" charset="0"/>
            </a:rPr>
            <a:t> and </a:t>
          </a:r>
          <a:r>
            <a:rPr lang="de-DE" sz="1200" kern="1200" dirty="0" err="1">
              <a:latin typeface="Arial" panose="020B0604020202020204" pitchFamily="34" charset="0"/>
              <a:cs typeface="Arial" panose="020B0604020202020204" pitchFamily="34" charset="0"/>
            </a:rPr>
            <a:t>impact</a:t>
          </a:r>
          <a:endParaRPr lang="en-US"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de-DE" sz="1200" kern="1200" dirty="0" err="1">
              <a:latin typeface="Arial" panose="020B0604020202020204" pitchFamily="34" charset="0"/>
              <a:cs typeface="Arial" panose="020B0604020202020204" pitchFamily="34" charset="0"/>
            </a:rPr>
            <a:t>Receive</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feedback</a:t>
          </a:r>
          <a:r>
            <a:rPr lang="de-DE" sz="1200" kern="1200" dirty="0">
              <a:latin typeface="Arial" panose="020B0604020202020204" pitchFamily="34" charset="0"/>
              <a:cs typeface="Arial" panose="020B0604020202020204" pitchFamily="34" charset="0"/>
            </a:rPr>
            <a:t> and </a:t>
          </a:r>
          <a:r>
            <a:rPr lang="de-DE" sz="1200" kern="1200" dirty="0" err="1">
              <a:latin typeface="Arial" panose="020B0604020202020204" pitchFamily="34" charset="0"/>
              <a:cs typeface="Arial" panose="020B0604020202020204" pitchFamily="34" charset="0"/>
            </a:rPr>
            <a:t>official</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internship</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certificate</a:t>
          </a:r>
          <a:endParaRPr lang="en-US" sz="1200" kern="1200" dirty="0">
            <a:latin typeface="Arial" panose="020B0604020202020204" pitchFamily="34" charset="0"/>
            <a:cs typeface="Arial" panose="020B0604020202020204" pitchFamily="34" charset="0"/>
          </a:endParaRPr>
        </a:p>
      </dsp:txBody>
      <dsp:txXfrm>
        <a:off x="4359192" y="2786064"/>
        <a:ext cx="2507803" cy="1504681"/>
      </dsp:txXfrm>
    </dsp:sp>
    <dsp:sp modelId="{95A521D3-E385-4EDC-888D-8CC15D463AE0}">
      <dsp:nvSpPr>
        <dsp:cNvPr id="0" name=""/>
        <dsp:cNvSpPr/>
      </dsp:nvSpPr>
      <dsp:spPr>
        <a:xfrm>
          <a:off x="7117775" y="2786064"/>
          <a:ext cx="2507803" cy="150468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de-DE" sz="1600" b="1" kern="1200" dirty="0">
              <a:latin typeface="Arial" panose="020B0604020202020204" pitchFamily="34" charset="0"/>
              <a:cs typeface="Arial" panose="020B0604020202020204" pitchFamily="34" charset="0"/>
            </a:rPr>
            <a:t>7. Departure &amp; Alumni Network</a:t>
          </a:r>
          <a:endParaRPr lang="en-US" sz="16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de-DE" sz="1200" kern="1200" dirty="0">
              <a:latin typeface="Arial" panose="020B0604020202020204" pitchFamily="34" charset="0"/>
              <a:cs typeface="Arial" panose="020B0604020202020204" pitchFamily="34" charset="0"/>
            </a:rPr>
            <a:t>Farewell </a:t>
          </a:r>
          <a:r>
            <a:rPr lang="de-DE" sz="1200" kern="1200" dirty="0" err="1">
              <a:latin typeface="Arial" panose="020B0604020202020204" pitchFamily="34" charset="0"/>
              <a:cs typeface="Arial" panose="020B0604020202020204" pitchFamily="34" charset="0"/>
            </a:rPr>
            <a:t>event</a:t>
          </a:r>
          <a:endParaRPr lang="en-US"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de-DE" sz="1200" kern="1200" dirty="0" err="1">
              <a:latin typeface="Arial" panose="020B0604020202020204" pitchFamily="34" charset="0"/>
              <a:cs typeface="Arial" panose="020B0604020202020204" pitchFamily="34" charset="0"/>
            </a:rPr>
            <a:t>Stay</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connected</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with</a:t>
          </a:r>
          <a:r>
            <a:rPr lang="de-DE" sz="1200" kern="1200" dirty="0">
              <a:latin typeface="Arial" panose="020B0604020202020204" pitchFamily="34" charset="0"/>
              <a:cs typeface="Arial" panose="020B0604020202020204" pitchFamily="34" charset="0"/>
            </a:rPr>
            <a:t> SCN </a:t>
          </a:r>
          <a:r>
            <a:rPr lang="de-DE" sz="1200" kern="1200" dirty="0" err="1">
              <a:latin typeface="Arial" panose="020B0604020202020204" pitchFamily="34" charset="0"/>
              <a:cs typeface="Arial" panose="020B0604020202020204" pitchFamily="34" charset="0"/>
            </a:rPr>
            <a:t>Kenya</a:t>
          </a:r>
          <a:r>
            <a:rPr lang="de-DE" sz="1200" kern="1200" dirty="0">
              <a:latin typeface="Arial" panose="020B0604020202020204" pitchFamily="34" charset="0"/>
              <a:cs typeface="Arial" panose="020B0604020202020204" pitchFamily="34" charset="0"/>
            </a:rPr>
            <a:t> and </a:t>
          </a:r>
          <a:r>
            <a:rPr lang="de-DE" sz="1200" kern="1200" dirty="0" err="1">
              <a:latin typeface="Arial" panose="020B0604020202020204" pitchFamily="34" charset="0"/>
              <a:cs typeface="Arial" panose="020B0604020202020204" pitchFamily="34" charset="0"/>
            </a:rPr>
            <a:t>fellow</a:t>
          </a:r>
          <a:r>
            <a:rPr lang="de-DE" sz="1200" kern="1200" dirty="0">
              <a:latin typeface="Arial" panose="020B0604020202020204" pitchFamily="34" charset="0"/>
              <a:cs typeface="Arial" panose="020B0604020202020204" pitchFamily="34" charset="0"/>
            </a:rPr>
            <a:t> </a:t>
          </a:r>
          <a:r>
            <a:rPr lang="de-DE" sz="1200" kern="1200" dirty="0" err="1">
              <a:latin typeface="Arial" panose="020B0604020202020204" pitchFamily="34" charset="0"/>
              <a:cs typeface="Arial" panose="020B0604020202020204" pitchFamily="34" charset="0"/>
            </a:rPr>
            <a:t>changemakers</a:t>
          </a:r>
          <a:endParaRPr lang="en-US" sz="1200" kern="1200" dirty="0">
            <a:latin typeface="Arial" panose="020B0604020202020204" pitchFamily="34" charset="0"/>
            <a:cs typeface="Arial" panose="020B0604020202020204" pitchFamily="34" charset="0"/>
          </a:endParaRPr>
        </a:p>
      </dsp:txBody>
      <dsp:txXfrm>
        <a:off x="7117775" y="2786064"/>
        <a:ext cx="2507803" cy="150468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0F20FA-8EC4-4A46-85A8-079CC0BB294F}" type="datetimeFigureOut">
              <a:rPr lang="de-DE" smtClean="0"/>
              <a:t>18.02.2026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470E91-2EC8-4AA1-844F-16016F40F9ED}" type="slidenum">
              <a:rPr lang="de-DE" smtClean="0"/>
              <a:t>‹Nr.›</a:t>
            </a:fld>
            <a:endParaRPr lang="de-DE"/>
          </a:p>
        </p:txBody>
      </p:sp>
    </p:spTree>
    <p:extLst>
      <p:ext uri="{BB962C8B-B14F-4D97-AF65-F5344CB8AC3E}">
        <p14:creationId xmlns:p14="http://schemas.microsoft.com/office/powerpoint/2010/main" val="68119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D470E91-2EC8-4AA1-844F-16016F40F9ED}" type="slidenum">
              <a:rPr lang="de-DE" smtClean="0"/>
              <a:t>3</a:t>
            </a:fld>
            <a:endParaRPr lang="de-DE"/>
          </a:p>
        </p:txBody>
      </p:sp>
    </p:spTree>
    <p:extLst>
      <p:ext uri="{BB962C8B-B14F-4D97-AF65-F5344CB8AC3E}">
        <p14:creationId xmlns:p14="http://schemas.microsoft.com/office/powerpoint/2010/main" val="2810030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D470E91-2EC8-4AA1-844F-16016F40F9ED}" type="slidenum">
              <a:rPr lang="de-DE" smtClean="0"/>
              <a:t>4</a:t>
            </a:fld>
            <a:endParaRPr lang="de-DE"/>
          </a:p>
        </p:txBody>
      </p:sp>
    </p:spTree>
    <p:extLst>
      <p:ext uri="{BB962C8B-B14F-4D97-AF65-F5344CB8AC3E}">
        <p14:creationId xmlns:p14="http://schemas.microsoft.com/office/powerpoint/2010/main" val="1109080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D470E91-2EC8-4AA1-844F-16016F40F9ED}" type="slidenum">
              <a:rPr lang="de-DE" smtClean="0"/>
              <a:t>5</a:t>
            </a:fld>
            <a:endParaRPr lang="de-DE"/>
          </a:p>
        </p:txBody>
      </p:sp>
    </p:spTree>
    <p:extLst>
      <p:ext uri="{BB962C8B-B14F-4D97-AF65-F5344CB8AC3E}">
        <p14:creationId xmlns:p14="http://schemas.microsoft.com/office/powerpoint/2010/main" val="2417006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D470E91-2EC8-4AA1-844F-16016F40F9ED}" type="slidenum">
              <a:rPr lang="de-DE" smtClean="0"/>
              <a:t>10</a:t>
            </a:fld>
            <a:endParaRPr lang="de-DE"/>
          </a:p>
        </p:txBody>
      </p:sp>
    </p:spTree>
    <p:extLst>
      <p:ext uri="{BB962C8B-B14F-4D97-AF65-F5344CB8AC3E}">
        <p14:creationId xmlns:p14="http://schemas.microsoft.com/office/powerpoint/2010/main" val="20717598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vert="horz" lIns="91440" tIns="45720" rIns="91440" bIns="45720" rtlCol="0" anchor="b">
            <a:normAutofit/>
          </a:bodyPr>
          <a:lstStyle>
            <a:lvl1pPr>
              <a:defRPr lang="en-US" sz="4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vert="horz" lIns="91440" tIns="45720" rIns="91440" bIns="45720" rtlCol="0">
            <a:normAutofit/>
          </a:bodyPr>
          <a:lstStyle>
            <a:lvl1pPr marL="0" indent="0">
              <a:buNone/>
              <a:defRPr lang="en-US"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567B50E4-2343-4B20-80BE-1605C97DFB16}" type="datetime1">
              <a:rPr lang="en-US" smtClean="0"/>
              <a:t>2/18/2026</a:t>
            </a:fld>
            <a:endParaRPr lang="en-US"/>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69162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02DE44A-7CD8-4860-9BDC-2BE4C911F6D0}" type="datetime1">
              <a:rPr lang="en-US" smtClean="0"/>
              <a:t>2/18/2026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280085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8" cy="3475236"/>
          </a:xfrm>
        </p:spPr>
        <p:txBody>
          <a:bodyPr vert="horz" lIns="91440" tIns="45720" rIns="91440" bIns="45720" rtlCol="0" anchor="b">
            <a:normAutofit/>
          </a:bodyPr>
          <a:lstStyle>
            <a:lvl1pPr>
              <a:defRPr lang="en-US" sz="5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7" y="4731335"/>
            <a:ext cx="4206240" cy="1184585"/>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658495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453002"/>
            <a:ext cx="1707625" cy="365125"/>
          </a:xfrm>
        </p:spPr>
        <p:txBody>
          <a:bodyPr/>
          <a:lstStyle>
            <a:lvl1pPr>
              <a:defRPr>
                <a:solidFill>
                  <a:schemeClr val="tx1"/>
                </a:solidFill>
                <a:effectLst/>
              </a:defRPr>
            </a:lvl1pPr>
          </a:lstStyle>
          <a:p>
            <a:fld id="{E38EAEAF-D16E-446F-97F9-D23FB245CB45}" type="datetime1">
              <a:rPr lang="en-US" smtClean="0"/>
              <a:t>2/18/2026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41809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411480"/>
            <a:ext cx="4654296" cy="3739896"/>
          </a:xfrm>
        </p:spPr>
        <p:txBody>
          <a:bodyPr vert="horz" lIns="91440" tIns="45720" rIns="91440" bIns="45720" rtlCol="0" anchor="t">
            <a:normAutofit/>
          </a:bodyPr>
          <a:lstStyle>
            <a:lvl1pPr>
              <a:defRPr lang="en-US" sz="52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4873752"/>
            <a:ext cx="4206240" cy="1380744"/>
          </a:xfrm>
        </p:spPr>
        <p:txBody>
          <a:bodyPr vert="horz" lIns="91440" tIns="45720" rIns="91440" bIns="45720" rtlCol="0" anchor="b">
            <a:normAutofit/>
          </a:bodyPr>
          <a:lstStyle>
            <a:lvl1pPr marL="0" indent="0">
              <a:buNone/>
              <a:defRPr lang="en-US"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596128" y="0"/>
            <a:ext cx="6595872"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37160" y="6453002"/>
            <a:ext cx="1951777" cy="365125"/>
          </a:xfrm>
        </p:spPr>
        <p:txBody>
          <a:bodyPr/>
          <a:lstStyle/>
          <a:p>
            <a:fld id="{782E7A21-5BA8-4C4C-9705-3A1EA342AD8A}" type="datetime1">
              <a:rPr lang="en-US" smtClean="0"/>
              <a:t>2/18/2026</a:t>
            </a:fld>
            <a:endParaRPr lang="en-US"/>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7" y="6453002"/>
            <a:ext cx="2805405" cy="365125"/>
          </a:xfrm>
        </p:spPr>
        <p:txBody>
          <a:bodyPr/>
          <a:lstStyle/>
          <a:p>
            <a:r>
              <a:rPr lang="en-US"/>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8" y="6453002"/>
            <a:ext cx="429207" cy="365125"/>
          </a:xfrm>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559953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vert="horz" lIns="91440" tIns="45720" rIns="91440" bIns="45720" rtlCol="0" anchor="t">
            <a:normAutofit/>
          </a:bodyPr>
          <a:lstStyle>
            <a:lvl1pPr>
              <a:defRPr lang="en-US" sz="7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21208" y="4473553"/>
            <a:ext cx="6655522" cy="1545336"/>
          </a:xfrm>
        </p:spPr>
        <p:txBody>
          <a:bodyPr vert="horz" lIns="91440" tIns="45720" rIns="91440" bIns="45720" rtlCol="0" anchor="b">
            <a:normAutofit/>
          </a:bodyPr>
          <a:lstStyle>
            <a:lvl1pPr marL="0" indent="0">
              <a:buNone/>
              <a:defRPr lang="en-US" sz="2200" dirty="0"/>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CBE73BE-5F1F-40EF-8F67-E3F24D65884D}" type="datetime1">
              <a:rPr lang="en-US" smtClean="0"/>
              <a:t>2/18/2026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437920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vert="horz" lIns="91440" tIns="45720" rIns="91440" bIns="45720" rtlCol="0" anchor="b">
            <a:normAutofit/>
          </a:bodyPr>
          <a:lstStyle>
            <a:lvl1pPr>
              <a:defRPr lang="en-US" sz="72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8368" y="4617138"/>
            <a:ext cx="7375466" cy="1014984"/>
          </a:xfrm>
        </p:spPr>
        <p:txBody>
          <a:bodyPr vert="horz" lIns="91440" tIns="45720" rIns="91440" bIns="45720" rtlCol="0">
            <a:normAutofit/>
          </a:bodyPr>
          <a:lstStyle>
            <a:lvl1pPr marL="0" indent="0">
              <a:buNone/>
              <a:defRPr lang="en-US" dirty="0"/>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C868EF1-668D-4AD0-8652-1F3B3622EDC2}" type="datetime1">
              <a:rPr lang="en-US" smtClean="0"/>
              <a:t>2/18/2026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608580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E95609F-9B5B-4E29-8DB1-457A85E01A27}" type="datetime1">
              <a:rPr lang="en-US" smtClean="0"/>
              <a:t>2/18/2026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396546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vert="horz" lIns="91440" tIns="45720" rIns="91440" bIns="45720" rtlCol="0" anchor="b">
            <a:normAutofit/>
          </a:bodyPr>
          <a:lstStyle>
            <a:lvl1pPr>
              <a:defRPr lang="en-US" sz="7400" dirty="0"/>
            </a:lvl1pPr>
          </a:lstStyle>
          <a:p>
            <a:pPr lvl="0"/>
            <a:r>
              <a:rPr lang="en-US" dirty="0"/>
              <a:t>Click to edit Master 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6A0DE37-B9D6-425C-B79B-6C6DFFBD0DA2}" type="datetime1">
              <a:rPr lang="en-US" smtClean="0"/>
              <a:t>2/18/2026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189971482"/>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1045B0EE-4023-4E3C-8875-10AA631453CF}" type="datetime1">
              <a:rPr lang="en-US" smtClean="0"/>
              <a:t>2/18/2026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457426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58000" y="1161288"/>
            <a:ext cx="4663440" cy="1554480"/>
          </a:xfrm>
        </p:spPr>
        <p:txBody>
          <a:bodyPr anchor="b">
            <a:normAutofit/>
          </a:bodyPr>
          <a:lstStyle>
            <a:lvl1pPr>
              <a:defRPr sz="4000"/>
            </a:lvl1pPr>
          </a:lstStyle>
          <a:p>
            <a:r>
              <a:rPr lang="en-US" dirty="0"/>
              <a:t>Click to edit Master title style</a:t>
            </a:r>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0" y="0"/>
            <a:ext cx="6099048"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58000" y="2825496"/>
            <a:ext cx="4663440" cy="3337560"/>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857999" y="6453002"/>
            <a:ext cx="1996689" cy="365125"/>
          </a:xfrm>
        </p:spPr>
        <p:txBody>
          <a:bodyPr/>
          <a:lstStyle/>
          <a:p>
            <a:fld id="{CE6CA204-B091-40ED-8158-331EE628B522}" type="datetime1">
              <a:rPr lang="en-US" smtClean="0"/>
              <a:t>2/18/2026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4173561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3692F09-9D88-4105-92F6-7298804EAA90}" type="datetime1">
              <a:rPr lang="en-US" smtClean="0"/>
              <a:t>2/18/2026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484080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3744F96-061D-4D71-97A2-2371A43FDE7C}" type="datetime1">
              <a:rPr lang="en-US" smtClean="0"/>
              <a:t>2/18/2026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139533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C5FE133-02A7-439F-9131-2680F754099D}" type="datetime1">
              <a:rPr lang="en-US" smtClean="0"/>
              <a:t>2/18/2026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517845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91BF7DD-C7D0-4333-B18D-CCAF5427F9DD}" type="datetime1">
              <a:rPr lang="en-US" smtClean="0"/>
              <a:t>2/18/2026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434564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0415979-091A-4302-A385-56FC1CE52E32}" type="datetime1">
              <a:rPr lang="en-US" smtClean="0"/>
              <a:t>2/18/2026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733187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38937" y="548640"/>
            <a:ext cx="6093225" cy="1143000"/>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538937" y="6453002"/>
            <a:ext cx="3337584" cy="365125"/>
          </a:xfrm>
        </p:spPr>
        <p:txBody>
          <a:bodyPr/>
          <a:lstStyle/>
          <a:p>
            <a:fld id="{7836D543-476D-434F-B209-1A114B2E3F04}" type="datetime1">
              <a:rPr lang="en-US" smtClean="0"/>
              <a:t>2/18/2026</a:t>
            </a:fld>
            <a:endParaRPr lang="en-US"/>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3047418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6135624"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828800"/>
            <a:ext cx="6135624"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p:txBody>
          <a:bodyPr/>
          <a:lstStyle/>
          <a:p>
            <a:fld id="{83DD0F20-7689-42E6-8664-6AA00B79F132}" type="datetime1">
              <a:rPr lang="en-US" smtClean="0"/>
              <a:t>2/18/2026</a:t>
            </a:fld>
            <a:endParaRPr lang="en-US"/>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453002"/>
            <a:ext cx="2805405" cy="365125"/>
          </a:xfrm>
        </p:spPr>
        <p:txBody>
          <a:bodyPr/>
          <a:lstStyle/>
          <a:p>
            <a:r>
              <a:rPr lang="en-US"/>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453002"/>
            <a:ext cx="429207" cy="365125"/>
          </a:xfrm>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021625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45736" y="320040"/>
            <a:ext cx="6858000" cy="932688"/>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45736"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453002"/>
            <a:ext cx="3494314" cy="365125"/>
          </a:xfrm>
        </p:spPr>
        <p:txBody>
          <a:bodyPr/>
          <a:lstStyle/>
          <a:p>
            <a:fld id="{30F2F577-5BDA-4749-9F3F-0D340DC0D6A8}" type="datetime1">
              <a:rPr lang="en-US" smtClean="0"/>
              <a:t>2/18/2026</a:t>
            </a:fld>
            <a:endParaRPr lang="en-US"/>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536040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p:txBody>
          <a:bodyPr/>
          <a:lstStyle/>
          <a:p>
            <a:fld id="{AC9378AD-A6D7-4162-BB5C-47C49B2E145B}" type="datetime1">
              <a:rPr lang="en-US" smtClean="0"/>
              <a:t>2/18/2026</a:t>
            </a:fld>
            <a:endParaRPr lang="en-US"/>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3399570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53808" y="584339"/>
            <a:ext cx="4361688" cy="1527048"/>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661150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212975"/>
            <a:ext cx="4362450"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453002"/>
            <a:ext cx="1622776" cy="365125"/>
          </a:xfrm>
        </p:spPr>
        <p:txBody>
          <a:bodyPr/>
          <a:lstStyle>
            <a:lvl1pPr>
              <a:defRPr>
                <a:solidFill>
                  <a:schemeClr val="tx1"/>
                </a:solidFill>
                <a:effectLst/>
              </a:defRPr>
            </a:lvl1pPr>
          </a:lstStyle>
          <a:p>
            <a:fld id="{C67B65D3-547A-48A8-9F1F-13ED0B55ACC6}" type="datetime1">
              <a:rPr lang="en-US" smtClean="0"/>
              <a:t>2/18/2026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6011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4361688"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4360863"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76A7CFE7-E645-4439-AA6B-DA8CF856D63E}" type="datetime1">
              <a:rPr lang="en-US" smtClean="0"/>
              <a:t>2/18/2026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‹Nr.›</a:t>
            </a:fld>
            <a:endParaRPr lang="en-US"/>
          </a:p>
        </p:txBody>
      </p:sp>
    </p:spTree>
    <p:extLst>
      <p:ext uri="{BB962C8B-B14F-4D97-AF65-F5344CB8AC3E}">
        <p14:creationId xmlns:p14="http://schemas.microsoft.com/office/powerpoint/2010/main" val="15737792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320040"/>
            <a:ext cx="4522936" cy="932688"/>
          </a:xfrm>
        </p:spPr>
        <p:txBody>
          <a:bodyPr anchor="b"/>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8" y="1380744"/>
            <a:ext cx="4512601"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453002"/>
            <a:ext cx="1772029" cy="365125"/>
          </a:xfrm>
        </p:spPr>
        <p:txBody>
          <a:bodyPr/>
          <a:lstStyle>
            <a:lvl1pPr>
              <a:defRPr>
                <a:solidFill>
                  <a:schemeClr val="tx1"/>
                </a:solidFill>
                <a:effectLst/>
              </a:defRPr>
            </a:lvl1pPr>
          </a:lstStyle>
          <a:p>
            <a:fld id="{E8B2C0DB-994F-48B0-91F4-5F06C3B86E32}" type="datetime1">
              <a:rPr lang="en-US" smtClean="0"/>
              <a:t>2/18/2026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180699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320040"/>
            <a:ext cx="4572000" cy="932688"/>
          </a:xfrm>
        </p:spPr>
        <p:txBody>
          <a:bodyPr anchor="b"/>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1380744"/>
            <a:ext cx="4572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D3F6A089-BE3E-4BB0-98EE-FDF712FF3613}" type="datetime1">
              <a:rPr lang="en-US" smtClean="0"/>
              <a:t>2/18/2026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‹Nr.›</a:t>
            </a:fld>
            <a:endParaRPr lang="en-US"/>
          </a:p>
        </p:txBody>
      </p:sp>
    </p:spTree>
    <p:extLst>
      <p:ext uri="{BB962C8B-B14F-4D97-AF65-F5344CB8AC3E}">
        <p14:creationId xmlns:p14="http://schemas.microsoft.com/office/powerpoint/2010/main" val="33812779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anchor="b">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212975"/>
            <a:ext cx="3401568"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2"/>
            <a:ext cx="922372" cy="365125"/>
          </a:xfrm>
        </p:spPr>
        <p:txBody>
          <a:bodyPr/>
          <a:lstStyle/>
          <a:p>
            <a:fld id="{AC101298-AE91-4071-9C72-5A98117ABE14}" type="datetime1">
              <a:rPr lang="en-US" smtClean="0"/>
              <a:t>2/18/2026</a:t>
            </a:fld>
            <a:endParaRPr lang="en-US"/>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453002"/>
            <a:ext cx="2546891"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5910326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3401568" cy="1527048"/>
          </a:xfrm>
        </p:spPr>
        <p:txBody>
          <a:bodyPr anchor="b">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3401568"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1067625" cy="365125"/>
          </a:xfrm>
        </p:spPr>
        <p:txBody>
          <a:bodyPr/>
          <a:lstStyle/>
          <a:p>
            <a:fld id="{EABE4333-790C-44CD-B503-F52418ED809A}" type="datetime1">
              <a:rPr lang="en-US" smtClean="0"/>
              <a:t>2/18/2026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761780" y="0"/>
            <a:ext cx="743021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453002"/>
            <a:ext cx="2805405"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453002"/>
            <a:ext cx="429207" cy="365125"/>
          </a:xfrm>
        </p:spPr>
        <p:txBody>
          <a:bodyPr/>
          <a:lstStyle>
            <a:lvl1pPr>
              <a:defRPr>
                <a:solidFill>
                  <a:schemeClr val="tx1"/>
                </a:solidFill>
                <a:effectLst/>
              </a:defRPr>
            </a:lvl1pPr>
          </a:lstStyle>
          <a:p>
            <a:fld id="{CC057153-B650-4DEB-B370-79DDCFDCE934}" type="slidenum">
              <a:rPr lang="en-US" smtClean="0"/>
              <a:pPr/>
              <a:t>‹Nr.›</a:t>
            </a:fld>
            <a:endParaRPr lang="en-US"/>
          </a:p>
        </p:txBody>
      </p:sp>
    </p:spTree>
    <p:extLst>
      <p:ext uri="{BB962C8B-B14F-4D97-AF65-F5344CB8AC3E}">
        <p14:creationId xmlns:p14="http://schemas.microsoft.com/office/powerpoint/2010/main" val="42386468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781365"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453002"/>
            <a:ext cx="1003659" cy="365125"/>
          </a:xfrm>
        </p:spPr>
        <p:txBody>
          <a:bodyPr/>
          <a:lstStyle>
            <a:lvl1pPr>
              <a:defRPr>
                <a:solidFill>
                  <a:schemeClr val="tx1"/>
                </a:solidFill>
                <a:effectLst/>
              </a:defRPr>
            </a:lvl1pPr>
          </a:lstStyle>
          <a:p>
            <a:fld id="{D2397CCD-8E49-4379-8DCB-9F17CAEDFC10}" type="datetime1">
              <a:rPr lang="en-US" smtClean="0"/>
              <a:t>2/18/2026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453002"/>
            <a:ext cx="2335165" cy="365125"/>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4344971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A6146F6-C62B-441B-BAD2-D550454B4D53}" type="datetime1">
              <a:rPr lang="en-US" smtClean="0"/>
              <a:t>2/18/2026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822293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77827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0383A68-D563-4FD5-B11F-54F8D5F1E37F}" type="datetime1">
              <a:rPr lang="en-US" smtClean="0"/>
              <a:t>2/18/2026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0019661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3079730"/>
            <a:ext cx="12192000" cy="377827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p:spPr>
        <p:txBody>
          <a:bodyPr/>
          <a:lstStyle/>
          <a:p>
            <a:fld id="{3148FABB-02FF-476F-AB37-BDD0E354E780}" type="datetime1">
              <a:rPr lang="en-US" smtClean="0"/>
              <a:t>2/18/2026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8599735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anchor="ct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12645" y="1828800"/>
            <a:ext cx="6172200" cy="4425696"/>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27395" y="1828800"/>
            <a:ext cx="4251960" cy="4428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CA428D3-736A-4038-886C-8BF662AA2745}" type="datetime1">
              <a:rPr lang="en-US" smtClean="0"/>
              <a:t>2/18/2026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6670254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12648" y="2290890"/>
            <a:ext cx="4672584" cy="4041648"/>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ED1DDEB-9B85-4E99-8A3D-ABE66C6280C3}" type="datetime1">
              <a:rPr lang="en-US" smtClean="0"/>
              <a:t>2/18/2026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7960523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31521" y="2295144"/>
            <a:ext cx="3490176" cy="4041648"/>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7A65DCA-443F-4667-9ED1-418507CE45A8}" type="datetime1">
              <a:rPr lang="en-US" smtClean="0"/>
              <a:t>2/18/2026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4343492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694944" y="4718304"/>
            <a:ext cx="5897880" cy="1353312"/>
          </a:xfrm>
        </p:spPr>
        <p:txBody>
          <a:bodyPr vert="horz" lIns="91440" tIns="45720" rIns="91440" bIns="45720" rtlCol="0" anchor="t">
            <a:normAutofit/>
          </a:bodyPr>
          <a:lstStyle>
            <a:lvl1pPr>
              <a:lnSpc>
                <a:spcPct val="120000"/>
              </a:lnSpc>
              <a:defRPr lang="en-US" sz="2800" b="0" dirty="0">
                <a:solidFill>
                  <a:schemeClr val="accent1">
                    <a:lumMod val="75000"/>
                  </a:schemeClr>
                </a:solidFill>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39496" y="603503"/>
            <a:ext cx="10826496" cy="4334256"/>
          </a:xfrm>
        </p:spPr>
        <p:txBody>
          <a:bodyPr vert="horz" lIns="91440" tIns="45720" rIns="91440" bIns="45720" rtlCol="0" anchor="b">
            <a:normAutofit/>
          </a:bodyPr>
          <a:lstStyle>
            <a:lvl1pPr marL="0" indent="0">
              <a:lnSpc>
                <a:spcPct val="90000"/>
              </a:lnSpc>
              <a:spcBef>
                <a:spcPts val="0"/>
              </a:spcBef>
              <a:buNone/>
              <a:defRPr lang="en-US" sz="23200" b="1" dirty="0">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8CA1557D-4816-44D0-B6EE-6CAC6E30B54D}" type="datetime1">
              <a:rPr lang="en-US" smtClean="0"/>
              <a:t>2/18/2026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8118512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accent1">
                    <a:lumMod val="75000"/>
                  </a:schemeClr>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640079"/>
            <a:ext cx="10543032" cy="4206240"/>
          </a:xfrm>
        </p:spPr>
        <p:txBody>
          <a:bodyPr anchor="b">
            <a:normAutofit/>
          </a:bodyPr>
          <a:lstStyle>
            <a:lvl1pPr marL="0" indent="0" algn="ctr">
              <a:lnSpc>
                <a:spcPct val="90000"/>
              </a:lnSpc>
              <a:buNone/>
              <a:defRPr sz="23200" b="1">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651F872E-5ED2-46B0-83A4-0C1AF0E0D91C}" type="datetime1">
              <a:rPr lang="en-US" smtClean="0"/>
              <a:t>2/18/2026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0600431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4B1ECB8-9E10-D2F3-E361-7D268551E2E2}"/>
              </a:ext>
            </a:extLst>
          </p:cNvPr>
          <p:cNvSpPr/>
          <p:nvPr/>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tx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640079"/>
            <a:ext cx="10543032" cy="4206240"/>
          </a:xfrm>
        </p:spPr>
        <p:txBody>
          <a:bodyPr anchor="b">
            <a:normAutofit/>
          </a:bodyPr>
          <a:lstStyle>
            <a:lvl1pPr marL="0" indent="0" algn="ctr">
              <a:lnSpc>
                <a:spcPct val="90000"/>
              </a:lnSpc>
              <a:buNone/>
              <a:defRPr sz="23200" b="1">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C6218575-0C6E-47B4-936E-32183810D7BF}" type="datetime1">
              <a:rPr lang="en-US" smtClean="0"/>
              <a:t>2/18/2026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21861922"/>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91C29FB5-1C86-423F-AEAA-2683840666C3}" type="datetime1">
              <a:rPr lang="en-US" smtClean="0"/>
              <a:t>2/18/2026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‹Nr.›</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5386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111CCB4E-88AF-46AC-B7C5-30308F179659}" type="datetime1">
              <a:rPr lang="en-US" smtClean="0"/>
              <a:t>2/18/2026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‹Nr.›</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929384"/>
            <a:ext cx="8266176" cy="4142232"/>
          </a:xfrm>
        </p:spPr>
        <p:txBody>
          <a:bodyPr anchor="b">
            <a:norm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493555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A915B6-CC2A-4462-A7E5-B3080DF8F97D}" type="datetime1">
              <a:rPr lang="en-US" smtClean="0"/>
              <a:t>2/18/2026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‹Nr.›</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rm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21510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8" y="5431536"/>
            <a:ext cx="9021471" cy="466344"/>
          </a:xfrm>
        </p:spPr>
        <p:txBody>
          <a:bodyPr anchor="ctr">
            <a:normAutofit/>
          </a:bodyPr>
          <a:lstStyle>
            <a:lvl1pPr>
              <a:lnSpc>
                <a:spcPct val="120000"/>
              </a:lnSpc>
              <a:defRPr sz="2200">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3657600"/>
          </a:xfrm>
        </p:spPr>
        <p:txBody>
          <a:bodyPr anchor="ctr">
            <a:normAutofit/>
          </a:bodyPr>
          <a:lstStyle>
            <a:lvl1pPr marL="164592" indent="-164592">
              <a:lnSpc>
                <a:spcPct val="100000"/>
              </a:lnSpc>
              <a:spcBef>
                <a:spcPts val="0"/>
              </a:spcBef>
              <a:buNone/>
              <a:defRPr sz="40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506188F7-A494-4EEB-A53D-2B97B1D4CD3C}" type="datetime1">
              <a:rPr lang="en-US" smtClean="0"/>
              <a:t>2/18/2026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7286935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2">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DECC02-1725-49EE-C93B-A4C2C4049458}"/>
              </a:ext>
            </a:extLst>
          </p:cNvPr>
          <p:cNvSpPr/>
          <p:nvPr/>
        </p:nvSpPr>
        <p:spPr>
          <a:xfrm>
            <a:off x="0" y="1"/>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5349240"/>
            <a:ext cx="9043416"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344168"/>
            <a:ext cx="9198864" cy="3291840"/>
          </a:xfrm>
        </p:spPr>
        <p:txBody>
          <a:bodyPr anchor="ctr">
            <a:normAutofit/>
          </a:bodyPr>
          <a:lstStyle>
            <a:lvl1pPr marL="164592" indent="-164592">
              <a:lnSpc>
                <a:spcPct val="100000"/>
              </a:lnSpc>
              <a:spcBef>
                <a:spcPts val="0"/>
              </a:spcBef>
              <a:buNone/>
              <a:defRPr sz="40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9F406BC0-1562-42E5-89A2-925CA193C8A6}" type="datetime1">
              <a:rPr lang="en-US" smtClean="0"/>
              <a:t>2/18/2026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40146881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790041" y="5669280"/>
            <a:ext cx="8805672" cy="466344"/>
          </a:xfrm>
        </p:spPr>
        <p:txBody>
          <a:bodyPr anchor="ctr">
            <a:normAutofit/>
          </a:bodyPr>
          <a:lstStyle>
            <a:lvl1pPr>
              <a:lnSpc>
                <a:spcPct val="120000"/>
              </a:lnSpc>
              <a:defRPr sz="2200">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097280"/>
            <a:ext cx="8961120" cy="3474720"/>
          </a:xfrm>
        </p:spPr>
        <p:txBody>
          <a:bodyPr anchor="ctr">
            <a:normAutofit/>
          </a:bodyPr>
          <a:lstStyle>
            <a:lvl1pPr marL="164592" indent="-164592">
              <a:lnSpc>
                <a:spcPct val="100000"/>
              </a:lnSpc>
              <a:spcBef>
                <a:spcPts val="0"/>
              </a:spcBef>
              <a:buNone/>
              <a:defRPr sz="42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507F376A-778D-45CF-8340-DB03B2DA6A3E}" type="datetime1">
              <a:rPr lang="en-US" smtClean="0"/>
              <a:t>2/18/2026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2936569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612775"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B9DFF5A-622E-43FE-9EE9-BAAB78AB2046}" type="datetime1">
              <a:rPr lang="en-US" smtClean="0"/>
              <a:t>2/18/2026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4974562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609600" y="2387600"/>
            <a:ext cx="5157788" cy="3763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2387600"/>
            <a:ext cx="5183188" cy="3763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F55C09E-FF30-4AA0-A227-171955622259}" type="datetime1">
              <a:rPr lang="en-US" smtClean="0"/>
              <a:t>2/18/2026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0538989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97B279FF-407B-4B41-9E69-DE66ED04A328}" type="datetime1">
              <a:rPr lang="en-US" smtClean="0"/>
              <a:t>2/18/2026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5207706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803E812-757D-4139-AF81-227C72D4B544}" type="datetime1">
              <a:rPr lang="en-US" smtClean="0"/>
              <a:t>2/18/2026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42409163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07D6A7E1-C424-43A5-938A-12DEC0A1D59D}" type="datetime1">
              <a:rPr lang="en-US" smtClean="0"/>
              <a:t>2/18/2026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7737285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57784"/>
            <a:ext cx="3595634" cy="2212313"/>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063319" y="557784"/>
            <a:ext cx="6519080" cy="5779007"/>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807C4FC2-B89B-4919-A96B-662A3584681C}" type="datetime1">
              <a:rPr lang="en-US" smtClean="0"/>
              <a:t>2/18/2026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6868462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10888473" cy="1133856"/>
          </a:xfrm>
        </p:spPr>
        <p:txBody>
          <a:bodyPr anchor="b">
            <a:normAutofit/>
          </a:bodyPr>
          <a:lstStyle>
            <a:lvl1pPr>
              <a:defRPr sz="60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890374"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C24BE51-D660-433D-AABA-154BE028E64E}" type="datetime1">
              <a:rPr lang="en-US" smtClean="0"/>
              <a:t>2/18/2026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657556993"/>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rmAutofit/>
          </a:bodyPr>
          <a:lstStyle>
            <a:lvl1pPr>
              <a:defRPr sz="6000"/>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279615"/>
          </a:xfrm>
        </p:spPr>
        <p:txBody>
          <a:bodyPr>
            <a:norm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B61F76E-6064-4431-B5C4-29A511725BCF}" type="datetime1">
              <a:rPr lang="en-US" smtClean="0"/>
              <a:t>2/18/2026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494382385"/>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hapter divider (image)">
    <p:bg>
      <p:bgPr>
        <a:solidFill>
          <a:schemeClr val="bg2"/>
        </a:solidFill>
        <a:effectLst/>
      </p:bgPr>
    </p:bg>
    <p:spTree>
      <p:nvGrpSpPr>
        <p:cNvPr id="1" name=""/>
        <p:cNvGrpSpPr/>
        <p:nvPr/>
      </p:nvGrpSpPr>
      <p:grpSpPr>
        <a:xfrm>
          <a:off x="0" y="0"/>
          <a:ext cx="0" cy="0"/>
          <a:chOff x="0" y="0"/>
          <a:chExt cx="0" cy="0"/>
        </a:xfrm>
      </p:grpSpPr>
      <p:sp>
        <p:nvSpPr>
          <p:cNvPr id="8" name="Bildplatzhalter 10">
            <a:extLst>
              <a:ext uri="{FF2B5EF4-FFF2-40B4-BE49-F238E27FC236}">
                <a16:creationId xmlns:a16="http://schemas.microsoft.com/office/drawing/2014/main" id="{47C26184-1D1B-92B8-25CF-5F2442C1A0BD}"/>
              </a:ext>
            </a:extLst>
          </p:cNvPr>
          <p:cNvSpPr>
            <a:spLocks noGrp="1"/>
          </p:cNvSpPr>
          <p:nvPr>
            <p:ph type="pic" sz="quarter" idx="10" hasCustomPrompt="1"/>
          </p:nvPr>
        </p:nvSpPr>
        <p:spPr bwMode="gray">
          <a:xfrm>
            <a:off x="6096000" y="0"/>
            <a:ext cx="6096000" cy="6858000"/>
          </a:xfrm>
          <a:solidFill>
            <a:srgbClr val="E5E3DE"/>
          </a:solidFill>
        </p:spPr>
        <p:txBody>
          <a:bodyPr tIns="720000" anchor="ctr" anchorCtr="0"/>
          <a:lstStyle>
            <a:lvl1pPr marL="0" indent="0" algn="ctr">
              <a:spcBef>
                <a:spcPts val="0"/>
              </a:spcBef>
              <a:spcAft>
                <a:spcPts val="0"/>
              </a:spcAft>
              <a:buFontTx/>
              <a:buNone/>
              <a:tabLst/>
              <a:defRPr sz="1200" b="0">
                <a:solidFill>
                  <a:schemeClr val="tx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2" name="Titel 1"/>
          <p:cNvSpPr>
            <a:spLocks noGrp="1"/>
          </p:cNvSpPr>
          <p:nvPr>
            <p:ph type="title" hasCustomPrompt="1"/>
          </p:nvPr>
        </p:nvSpPr>
        <p:spPr bwMode="gray">
          <a:xfrm>
            <a:off x="479424" y="1412874"/>
            <a:ext cx="5329239" cy="1799861"/>
          </a:xfrm>
        </p:spPr>
        <p:txBody>
          <a:bodyPr anchor="b"/>
          <a:lstStyle>
            <a:lvl1pPr>
              <a:defRPr sz="4000">
                <a:solidFill>
                  <a:schemeClr val="tx2"/>
                </a:solidFill>
              </a:defRPr>
            </a:lvl1pPr>
          </a:lstStyle>
          <a:p>
            <a:r>
              <a:rPr lang="en-US" dirty="0"/>
              <a:t>Name of the current chapter</a:t>
            </a:r>
          </a:p>
        </p:txBody>
      </p:sp>
      <p:sp>
        <p:nvSpPr>
          <p:cNvPr id="9" name="Untertitel 2">
            <a:extLst>
              <a:ext uri="{FF2B5EF4-FFF2-40B4-BE49-F238E27FC236}">
                <a16:creationId xmlns:a16="http://schemas.microsoft.com/office/drawing/2014/main" id="{CB53F2D2-D116-44C8-A3EF-21A6F6DBA4E3}"/>
              </a:ext>
            </a:extLst>
          </p:cNvPr>
          <p:cNvSpPr>
            <a:spLocks noGrp="1"/>
          </p:cNvSpPr>
          <p:nvPr>
            <p:ph type="subTitle" idx="14" hasCustomPrompt="1"/>
          </p:nvPr>
        </p:nvSpPr>
        <p:spPr bwMode="gray">
          <a:xfrm>
            <a:off x="479424" y="3573016"/>
            <a:ext cx="5329239" cy="792088"/>
          </a:xfrm>
        </p:spPr>
        <p:txBody>
          <a:bodyPr/>
          <a:lstStyle>
            <a:lvl1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1pPr>
            <a:lvl2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2pPr>
            <a:lvl3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3pPr>
            <a:lvl4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4pPr>
            <a:lvl5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5pPr>
            <a:lvl6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6pPr>
            <a:lvl7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7pPr>
            <a:lvl8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8pPr>
            <a:lvl9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9pPr>
          </a:lstStyle>
          <a:p>
            <a:r>
              <a:rPr lang="en-US" dirty="0"/>
              <a:t>Optional short description</a:t>
            </a:r>
          </a:p>
        </p:txBody>
      </p:sp>
      <p:sp>
        <p:nvSpPr>
          <p:cNvPr id="7" name="Foliennummernplatzhalter 6">
            <a:extLst>
              <a:ext uri="{FF2B5EF4-FFF2-40B4-BE49-F238E27FC236}">
                <a16:creationId xmlns:a16="http://schemas.microsoft.com/office/drawing/2014/main" id="{8EAAE6E7-1373-8040-C96B-B3A08A84CE2A}"/>
              </a:ext>
            </a:extLst>
          </p:cNvPr>
          <p:cNvSpPr>
            <a:spLocks noGrp="1"/>
          </p:cNvSpPr>
          <p:nvPr>
            <p:ph type="sldNum" sz="quarter" idx="16"/>
          </p:nvPr>
        </p:nvSpPr>
        <p:spPr bwMode="gray"/>
        <p:txBody>
          <a:bodyPr/>
          <a:lstStyle>
            <a:lvl1pPr>
              <a:defRPr>
                <a:solidFill>
                  <a:schemeClr val="bg1"/>
                </a:solidFill>
              </a:defRPr>
            </a:lvl1pPr>
          </a:lstStyle>
          <a:p>
            <a:fld id="{8FF9B0DE-3FEB-4AA0-B465-B80EF7C1333D}" type="slidenum">
              <a:rPr lang="en-US" smtClean="0"/>
              <a:pPr/>
              <a:t>‹Nr.›</a:t>
            </a:fld>
            <a:endParaRPr lang="en-US" dirty="0"/>
          </a:p>
        </p:txBody>
      </p:sp>
      <p:pic>
        <p:nvPicPr>
          <p:cNvPr id="5" name="Grafik 4">
            <a:extLst>
              <a:ext uri="{FF2B5EF4-FFF2-40B4-BE49-F238E27FC236}">
                <a16:creationId xmlns:a16="http://schemas.microsoft.com/office/drawing/2014/main" id="{EE7772F2-FA6E-58A9-9E00-5407C4C6D9D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gray">
          <a:xfrm>
            <a:off x="479424" y="6165000"/>
            <a:ext cx="1234800" cy="372727"/>
          </a:xfrm>
          <a:prstGeom prst="rect">
            <a:avLst/>
          </a:prstGeom>
        </p:spPr>
      </p:pic>
      <p:sp>
        <p:nvSpPr>
          <p:cNvPr id="12" name="Fußzeilenplatzhalter 11">
            <a:extLst>
              <a:ext uri="{FF2B5EF4-FFF2-40B4-BE49-F238E27FC236}">
                <a16:creationId xmlns:a16="http://schemas.microsoft.com/office/drawing/2014/main" id="{0118AE22-AF85-0585-B755-09D18B404308}"/>
              </a:ext>
            </a:extLst>
          </p:cNvPr>
          <p:cNvSpPr>
            <a:spLocks noGrp="1"/>
          </p:cNvSpPr>
          <p:nvPr>
            <p:ph type="ftr" sz="quarter" idx="19"/>
          </p:nvPr>
        </p:nvSpPr>
        <p:spPr bwMode="gray"/>
        <p:txBody>
          <a:bodyPr/>
          <a:lstStyle>
            <a:lvl1pPr>
              <a:defRPr>
                <a:solidFill>
                  <a:schemeClr val="bg1"/>
                </a:solidFill>
              </a:defRPr>
            </a:lvl1pPr>
          </a:lstStyle>
          <a:p>
            <a:r>
              <a:rPr lang="en-US"/>
              <a:t>OUR FOCUS | ONLY FOR INTERNAL USE</a:t>
            </a:r>
            <a:endParaRPr lang="en-US" dirty="0"/>
          </a:p>
        </p:txBody>
      </p:sp>
      <p:grpSp>
        <p:nvGrpSpPr>
          <p:cNvPr id="16" name="Group 15">
            <a:extLst>
              <a:ext uri="{FF2B5EF4-FFF2-40B4-BE49-F238E27FC236}">
                <a16:creationId xmlns:a16="http://schemas.microsoft.com/office/drawing/2014/main" id="{D2D34356-34F3-1E89-4AAB-FD152C5E058C}"/>
              </a:ext>
              <a:ext uri="{C183D7F6-B498-43B3-948B-1728B52AA6E4}">
                <adec:decorative xmlns:adec="http://schemas.microsoft.com/office/drawing/2017/decorative" val="1"/>
              </a:ext>
            </a:extLst>
          </p:cNvPr>
          <p:cNvGrpSpPr/>
          <p:nvPr userDrawn="1"/>
        </p:nvGrpSpPr>
        <p:grpSpPr bwMode="gray">
          <a:xfrm>
            <a:off x="-1896888" y="0"/>
            <a:ext cx="1715078" cy="3744416"/>
            <a:chOff x="-1824880" y="2708920"/>
            <a:chExt cx="1715078" cy="3744416"/>
          </a:xfrm>
        </p:grpSpPr>
        <p:sp>
          <p:nvSpPr>
            <p:cNvPr id="17" name="TextBox 16">
              <a:extLst>
                <a:ext uri="{FF2B5EF4-FFF2-40B4-BE49-F238E27FC236}">
                  <a16:creationId xmlns:a16="http://schemas.microsoft.com/office/drawing/2014/main" id="{D4B81AAF-FF1D-EDCE-0A83-D65DAC7945BD}"/>
                </a:ext>
              </a:extLst>
            </p:cNvPr>
            <p:cNvSpPr txBox="1"/>
            <p:nvPr userDrawn="1"/>
          </p:nvSpPr>
          <p:spPr bwMode="gray">
            <a:xfrm>
              <a:off x="-1824880" y="2708920"/>
              <a:ext cx="1715078" cy="3744416"/>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“Insert”</a:t>
              </a:r>
            </a:p>
            <a:p>
              <a:pPr marL="144000" indent="-144000">
                <a:lnSpc>
                  <a:spcPct val="120000"/>
                </a:lnSpc>
                <a:spcAft>
                  <a:spcPts val="600"/>
                </a:spcAft>
                <a:buFont typeface="+mj-lt"/>
                <a:buAutoNum type="arabicPeriod"/>
              </a:pPr>
              <a:r>
                <a:rPr lang="en-US" sz="900" dirty="0">
                  <a:solidFill>
                    <a:schemeClr val="tx1"/>
                  </a:solidFill>
                  <a:effectLst/>
                  <a:latin typeface="+mn-lt"/>
                </a:rPr>
                <a:t>Choose “Pictures” and then the corresponding source where the image </a:t>
              </a:r>
              <a:r>
                <a:rPr lang="en-US" sz="900">
                  <a:solidFill>
                    <a:schemeClr val="tx1"/>
                  </a:solidFill>
                  <a:effectLst/>
                  <a:latin typeface="+mn-lt"/>
                </a:rPr>
                <a:t>is located</a:t>
              </a:r>
              <a:endParaRPr lang="en-US" sz="900" dirty="0">
                <a:solidFill>
                  <a:schemeClr val="tx1"/>
                </a:solidFill>
                <a:latin typeface="+mn-lt"/>
              </a:endParaRPr>
            </a:p>
          </p:txBody>
        </p:sp>
        <p:pic>
          <p:nvPicPr>
            <p:cNvPr id="18" name="Picture 17">
              <a:extLst>
                <a:ext uri="{FF2B5EF4-FFF2-40B4-BE49-F238E27FC236}">
                  <a16:creationId xmlns:a16="http://schemas.microsoft.com/office/drawing/2014/main" id="{B75A2EF2-D131-D1B0-F40E-2A5462A47C56}"/>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bwMode="gray">
            <a:xfrm>
              <a:off x="-1589806" y="4475212"/>
              <a:ext cx="745332" cy="1122804"/>
            </a:xfrm>
            <a:prstGeom prst="roundRect">
              <a:avLst>
                <a:gd name="adj" fmla="val 3514"/>
              </a:avLst>
            </a:prstGeom>
          </p:spPr>
        </p:pic>
        <p:sp>
          <p:nvSpPr>
            <p:cNvPr id="19" name="TextBox 18">
              <a:extLst>
                <a:ext uri="{FF2B5EF4-FFF2-40B4-BE49-F238E27FC236}">
                  <a16:creationId xmlns:a16="http://schemas.microsoft.com/office/drawing/2014/main" id="{1D861B26-9995-6295-D8D1-F6113B2A85D8}"/>
                </a:ext>
              </a:extLst>
            </p:cNvPr>
            <p:cNvSpPr txBox="1"/>
            <p:nvPr userDrawn="1"/>
          </p:nvSpPr>
          <p:spPr bwMode="gray">
            <a:xfrm>
              <a:off x="-1824880" y="5589240"/>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a:solidFill>
                    <a:schemeClr val="tx1"/>
                  </a:solidFill>
                  <a:effectLst/>
                  <a:latin typeface="+mn-lt"/>
                </a:rPr>
                <a:t>Now the image has </a:t>
              </a:r>
              <a:br>
                <a:rPr lang="en-US" sz="900">
                  <a:solidFill>
                    <a:schemeClr val="tx1"/>
                  </a:solidFill>
                  <a:effectLst/>
                  <a:latin typeface="+mn-lt"/>
                </a:rPr>
              </a:br>
              <a:r>
                <a:rPr lang="en-US" sz="900">
                  <a:solidFill>
                    <a:schemeClr val="tx1"/>
                  </a:solidFill>
                  <a:effectLst/>
                  <a:latin typeface="+mn-lt"/>
                </a:rPr>
                <a:t>been loaded into the </a:t>
              </a:r>
              <a:br>
                <a:rPr lang="en-US" sz="900">
                  <a:solidFill>
                    <a:schemeClr val="tx1"/>
                  </a:solidFill>
                  <a:effectLst/>
                  <a:latin typeface="+mn-lt"/>
                </a:rPr>
              </a:br>
              <a:r>
                <a:rPr lang="en-US" sz="900">
                  <a:solidFill>
                    <a:schemeClr val="tx1"/>
                  </a:solidFill>
                  <a:effectLst/>
                  <a:latin typeface="+mn-lt"/>
                </a:rPr>
                <a:t>placeholder.</a:t>
              </a:r>
              <a:endParaRPr lang="en-US" sz="900" dirty="0">
                <a:solidFill>
                  <a:schemeClr val="tx1"/>
                </a:solidFill>
                <a:latin typeface="+mn-lt"/>
              </a:endParaRPr>
            </a:p>
          </p:txBody>
        </p:sp>
      </p:grpSp>
    </p:spTree>
    <p:extLst>
      <p:ext uri="{BB962C8B-B14F-4D97-AF65-F5344CB8AC3E}">
        <p14:creationId xmlns:p14="http://schemas.microsoft.com/office/powerpoint/2010/main" val="1773546851"/>
      </p:ext>
    </p:extLst>
  </p:cSld>
  <p:clrMapOvr>
    <a:masterClrMapping/>
  </p:clrMapOvr>
  <p:extLst>
    <p:ext uri="{DCECCB84-F9BA-43D5-87BE-67443E8EF086}">
      <p15:sldGuideLst xmlns:p15="http://schemas.microsoft.com/office/powerpoint/2012/main">
        <p15:guide id="1" pos="3840">
          <p15:clr>
            <a:srgbClr val="FBAE40"/>
          </p15:clr>
        </p15:guide>
        <p15:guide id="2" orient="horz" pos="2024">
          <p15:clr>
            <a:srgbClr val="FBAE40"/>
          </p15:clr>
        </p15:guide>
        <p15:guide id="3" orient="horz" pos="225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5EE9E671-1C83-40F7-9D33-FE8AAC7F721F}" type="datetime1">
              <a:rPr lang="en-US" smtClean="0"/>
              <a:t>2/18/2026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‹Nr.›</a:t>
            </a:fld>
            <a:endParaRPr lang="en-US"/>
          </a:p>
        </p:txBody>
      </p:sp>
    </p:spTree>
    <p:extLst>
      <p:ext uri="{BB962C8B-B14F-4D97-AF65-F5344CB8AC3E}">
        <p14:creationId xmlns:p14="http://schemas.microsoft.com/office/powerpoint/2010/main" val="733650281"/>
      </p:ext>
    </p:extLst>
  </p:cSld>
  <p:clrMap bg1="lt1" tx1="dk1" bg2="lt2" tx2="dk2" accent1="accent1" accent2="accent2" accent3="accent3" accent4="accent4" accent5="accent5" accent6="accent6" hlink="hlink" folHlink="folHlink"/>
  <p:sldLayoutIdLst>
    <p:sldLayoutId id="2147483749" r:id="rId1"/>
    <p:sldLayoutId id="2147483748" r:id="rId2"/>
    <p:sldLayoutId id="2147483750"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 id="2147483730" r:id="rId32"/>
    <p:sldLayoutId id="2147483731" r:id="rId33"/>
    <p:sldLayoutId id="2147483732" r:id="rId34"/>
    <p:sldLayoutId id="2147483733" r:id="rId35"/>
    <p:sldLayoutId id="2147483734" r:id="rId36"/>
    <p:sldLayoutId id="2147483735" r:id="rId37"/>
    <p:sldLayoutId id="2147483736" r:id="rId38"/>
    <p:sldLayoutId id="2147483737" r:id="rId39"/>
    <p:sldLayoutId id="2147483738" r:id="rId40"/>
    <p:sldLayoutId id="2147483739" r:id="rId41"/>
    <p:sldLayoutId id="2147483740" r:id="rId42"/>
    <p:sldLayoutId id="2147483741" r:id="rId43"/>
    <p:sldLayoutId id="2147483742" r:id="rId44"/>
    <p:sldLayoutId id="2147483743" r:id="rId45"/>
    <p:sldLayoutId id="2147483744" r:id="rId46"/>
    <p:sldLayoutId id="2147483745" r:id="rId47"/>
    <p:sldLayoutId id="2147483746" r:id="rId48"/>
    <p:sldLayoutId id="2147483747" r:id="rId49"/>
    <p:sldLayoutId id="2147483759" r:id="rId50"/>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5.xml"/><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4.xml"/><Relationship Id="rId4" Type="http://schemas.openxmlformats.org/officeDocument/2006/relationships/hyperlink" Target="https://www.scn-kenya.org/"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7.jpeg"/><Relationship Id="rId7"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Layout" Target="../slideLayouts/slideLayout45.xml"/><Relationship Id="rId6" Type="http://schemas.openxmlformats.org/officeDocument/2006/relationships/image" Target="../media/image29.jpeg"/><Relationship Id="rId5" Type="http://schemas.openxmlformats.org/officeDocument/2006/relationships/hyperlink" Target="https://olukuloguesthoue.co.ke/" TargetMode="External"/><Relationship Id="rId4" Type="http://schemas.openxmlformats.org/officeDocument/2006/relationships/image" Target="../media/image28.jpeg"/><Relationship Id="rId9" Type="http://schemas.openxmlformats.org/officeDocument/2006/relationships/image" Target="../media/image32.jpeg"/></Relationships>
</file>

<file path=ppt/slides/_rels/slide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6.jpeg"/><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hyperlink" Target="mailto:pastore.manuela@googlemail.com" TargetMode="External"/><Relationship Id="rId2" Type="http://schemas.openxmlformats.org/officeDocument/2006/relationships/hyperlink" Target="mailto:scnkenya@gmail.com" TargetMode="External"/><Relationship Id="rId1" Type="http://schemas.openxmlformats.org/officeDocument/2006/relationships/slideLayout" Target="../slideLayouts/slideLayout47.xml"/><Relationship Id="rId4"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844EA9-166B-81A9-6F5E-3D07029E7022}"/>
              </a:ext>
            </a:extLst>
          </p:cNvPr>
          <p:cNvSpPr>
            <a:spLocks noGrp="1"/>
          </p:cNvSpPr>
          <p:nvPr>
            <p:ph type="ctrTitle" idx="4294967295"/>
          </p:nvPr>
        </p:nvSpPr>
        <p:spPr>
          <a:xfrm>
            <a:off x="365125" y="5667376"/>
            <a:ext cx="11461750" cy="785812"/>
          </a:xfrm>
        </p:spPr>
        <p:txBody>
          <a:bodyPr anchor="b">
            <a:normAutofit fontScale="90000"/>
          </a:bodyPr>
          <a:lstStyle/>
          <a:p>
            <a:br>
              <a:rPr lang="de-DE" dirty="0">
                <a:latin typeface="Arial" panose="020B0604020202020204" pitchFamily="34" charset="0"/>
                <a:cs typeface="Arial" panose="020B0604020202020204" pitchFamily="34" charset="0"/>
              </a:rPr>
            </a:br>
            <a:r>
              <a:rPr lang="de-DE" dirty="0" err="1">
                <a:latin typeface="Arial" panose="020B0604020202020204" pitchFamily="34" charset="0"/>
                <a:cs typeface="Arial" panose="020B0604020202020204" pitchFamily="34" charset="0"/>
              </a:rPr>
              <a:t>Volunteering</a:t>
            </a:r>
            <a:r>
              <a:rPr lang="de-DE" dirty="0">
                <a:latin typeface="Arial" panose="020B0604020202020204" pitchFamily="34" charset="0"/>
                <a:cs typeface="Arial" panose="020B0604020202020204" pitchFamily="34" charset="0"/>
              </a:rPr>
              <a:t> Student Exchange </a:t>
            </a:r>
            <a:r>
              <a:rPr lang="de-DE" dirty="0" err="1">
                <a:latin typeface="Arial" panose="020B0604020202020204" pitchFamily="34" charset="0"/>
                <a:cs typeface="Arial" panose="020B0604020202020204" pitchFamily="34" charset="0"/>
              </a:rPr>
              <a:t>Program</a:t>
            </a:r>
            <a:br>
              <a:rPr lang="de-DE" dirty="0">
                <a:latin typeface="Arial" panose="020B0604020202020204" pitchFamily="34" charset="0"/>
                <a:cs typeface="Arial" panose="020B0604020202020204" pitchFamily="34" charset="0"/>
              </a:rPr>
            </a:br>
            <a:r>
              <a:rPr lang="en-US" b="0" i="1" dirty="0">
                <a:latin typeface="Arial" panose="020B0604020202020204" pitchFamily="34" charset="0"/>
                <a:cs typeface="Arial" panose="020B0604020202020204" pitchFamily="34" charset="0"/>
              </a:rPr>
              <a:t>Discover. Empower. Make an Impact in Kenya</a:t>
            </a:r>
            <a:br>
              <a:rPr lang="de-DE" dirty="0"/>
            </a:br>
            <a:br>
              <a:rPr lang="de-DE" dirty="0"/>
            </a:br>
            <a:r>
              <a:rPr lang="de-DE" sz="1600" dirty="0">
                <a:latin typeface="Arial" panose="020B0604020202020204" pitchFamily="34" charset="0"/>
                <a:cs typeface="Arial" panose="020B0604020202020204" pitchFamily="34" charset="0"/>
              </a:rPr>
              <a:t> </a:t>
            </a:r>
            <a:r>
              <a:rPr lang="de-DE" sz="1600" b="0" dirty="0">
                <a:latin typeface="Arial" panose="020B0604020202020204" pitchFamily="34" charset="0"/>
                <a:cs typeface="Arial" panose="020B0604020202020204" pitchFamily="34" charset="0"/>
              </a:rPr>
              <a:t>Manuela Pastore, </a:t>
            </a:r>
            <a:r>
              <a:rPr lang="de-DE" sz="1600" b="0" dirty="0" err="1">
                <a:latin typeface="Arial" panose="020B0604020202020204" pitchFamily="34" charset="0"/>
                <a:cs typeface="Arial" panose="020B0604020202020204" pitchFamily="34" charset="0"/>
              </a:rPr>
              <a:t>January</a:t>
            </a:r>
            <a:r>
              <a:rPr lang="de-DE" sz="1600" b="0" dirty="0">
                <a:latin typeface="Arial" panose="020B0604020202020204" pitchFamily="34" charset="0"/>
                <a:cs typeface="Arial" panose="020B0604020202020204" pitchFamily="34" charset="0"/>
              </a:rPr>
              <a:t> 2026 (</a:t>
            </a:r>
            <a:r>
              <a:rPr lang="de-DE" sz="1600" b="0" dirty="0" err="1">
                <a:latin typeface="Arial" panose="020B0604020202020204" pitchFamily="34" charset="0"/>
                <a:cs typeface="Arial" panose="020B0604020202020204" pitchFamily="34" charset="0"/>
              </a:rPr>
              <a:t>status</a:t>
            </a:r>
            <a:r>
              <a:rPr lang="de-DE" sz="1600" b="0" dirty="0">
                <a:latin typeface="Arial" panose="020B0604020202020204" pitchFamily="34" charset="0"/>
                <a:cs typeface="Arial" panose="020B0604020202020204" pitchFamily="34" charset="0"/>
              </a:rPr>
              <a:t>) – SCN </a:t>
            </a:r>
            <a:r>
              <a:rPr lang="de-DE" sz="1600" b="0" dirty="0" err="1">
                <a:latin typeface="Arial" panose="020B0604020202020204" pitchFamily="34" charset="0"/>
                <a:cs typeface="Arial" panose="020B0604020202020204" pitchFamily="34" charset="0"/>
              </a:rPr>
              <a:t>Kenya</a:t>
            </a:r>
            <a:r>
              <a:rPr lang="de-DE" sz="1600" b="0" dirty="0">
                <a:latin typeface="Arial" panose="020B0604020202020204" pitchFamily="34" charset="0"/>
                <a:cs typeface="Arial" panose="020B0604020202020204" pitchFamily="34" charset="0"/>
              </a:rPr>
              <a:t>, international </a:t>
            </a:r>
            <a:r>
              <a:rPr lang="de-DE" sz="1600" b="0" dirty="0" err="1">
                <a:latin typeface="Arial" panose="020B0604020202020204" pitchFamily="34" charset="0"/>
                <a:cs typeface="Arial" panose="020B0604020202020204" pitchFamily="34" charset="0"/>
              </a:rPr>
              <a:t>coordinator</a:t>
            </a:r>
            <a:r>
              <a:rPr lang="de-DE" sz="1600" b="0" dirty="0">
                <a:latin typeface="Arial" panose="020B0604020202020204" pitchFamily="34" charset="0"/>
                <a:cs typeface="Arial" panose="020B0604020202020204" pitchFamily="34" charset="0"/>
              </a:rPr>
              <a:t>/</a:t>
            </a:r>
            <a:r>
              <a:rPr lang="de-DE" sz="1600" b="0" dirty="0" err="1">
                <a:latin typeface="Arial" panose="020B0604020202020204" pitchFamily="34" charset="0"/>
                <a:cs typeface="Arial" panose="020B0604020202020204" pitchFamily="34" charset="0"/>
              </a:rPr>
              <a:t>advisor</a:t>
            </a:r>
            <a:br>
              <a:rPr lang="de-DE" dirty="0"/>
            </a:br>
            <a:endParaRPr lang="de-DE" dirty="0"/>
          </a:p>
        </p:txBody>
      </p:sp>
      <p:pic>
        <p:nvPicPr>
          <p:cNvPr id="1026" name="ECFFE917-E355-49B6-AF7B-28CB57F1CCC3" descr="IMG_4307.jpeg">
            <a:extLst>
              <a:ext uri="{FF2B5EF4-FFF2-40B4-BE49-F238E27FC236}">
                <a16:creationId xmlns:a16="http://schemas.microsoft.com/office/drawing/2014/main" id="{55F7B802-1C76-EFD3-C4C7-31072C51E6EB}"/>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928" t="12756" r="12398" b="-1286"/>
          <a:stretch>
            <a:fillRect/>
          </a:stretch>
        </p:blipFill>
        <p:spPr bwMode="auto">
          <a:xfrm>
            <a:off x="4323295" y="0"/>
            <a:ext cx="4964218" cy="3506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14">
            <a:extLst>
              <a:ext uri="{FF2B5EF4-FFF2-40B4-BE49-F238E27FC236}">
                <a16:creationId xmlns:a16="http://schemas.microsoft.com/office/drawing/2014/main" id="{6353EA89-F34C-F0FB-7849-56BF0AD3D3CD}"/>
              </a:ext>
            </a:extLst>
          </p:cNvPr>
          <p:cNvPicPr>
            <a:picLocks noChangeAspect="1"/>
          </p:cNvPicPr>
          <p:nvPr/>
        </p:nvPicPr>
        <p:blipFill>
          <a:blip r:embed="rId3" cstate="print">
            <a:extLst>
              <a:ext uri="{28A0092B-C50C-407E-A947-70E740481C1C}">
                <a14:useLocalDpi xmlns:a14="http://schemas.microsoft.com/office/drawing/2010/main"/>
              </a:ext>
            </a:extLst>
          </a:blip>
          <a:srcRect l="13200" r="33738"/>
          <a:stretch>
            <a:fillRect/>
          </a:stretch>
        </p:blipFill>
        <p:spPr>
          <a:xfrm>
            <a:off x="9411001" y="-1"/>
            <a:ext cx="2756203" cy="3448281"/>
          </a:xfrm>
          <a:prstGeom prst="rect">
            <a:avLst/>
          </a:prstGeom>
        </p:spPr>
      </p:pic>
      <p:pic>
        <p:nvPicPr>
          <p:cNvPr id="3" name="Grafik 2" descr="Ein Bild, das Person, Kleidung, Menschliches Gesicht, draußen enthält.&#10;&#10;KI-generierte Inhalte können fehlerhaft sein.">
            <a:extLst>
              <a:ext uri="{FF2B5EF4-FFF2-40B4-BE49-F238E27FC236}">
                <a16:creationId xmlns:a16="http://schemas.microsoft.com/office/drawing/2014/main" id="{9BDD7462-2B75-8573-AFE0-A12178689943}"/>
              </a:ext>
            </a:extLst>
          </p:cNvPr>
          <p:cNvPicPr>
            <a:picLocks noChangeAspect="1"/>
          </p:cNvPicPr>
          <p:nvPr/>
        </p:nvPicPr>
        <p:blipFill>
          <a:blip r:embed="rId4" cstate="print">
            <a:extLst>
              <a:ext uri="{28A0092B-C50C-407E-A947-70E740481C1C}">
                <a14:useLocalDpi xmlns:a14="http://schemas.microsoft.com/office/drawing/2010/main"/>
              </a:ext>
            </a:extLst>
          </a:blip>
          <a:srcRect t="10800" b="34787"/>
          <a:stretch>
            <a:fillRect/>
          </a:stretch>
        </p:blipFill>
        <p:spPr>
          <a:xfrm>
            <a:off x="24796" y="0"/>
            <a:ext cx="4175011" cy="3448281"/>
          </a:xfrm>
          <a:prstGeom prst="rect">
            <a:avLst/>
          </a:prstGeom>
          <a:noFill/>
        </p:spPr>
      </p:pic>
    </p:spTree>
    <p:extLst>
      <p:ext uri="{BB962C8B-B14F-4D97-AF65-F5344CB8AC3E}">
        <p14:creationId xmlns:p14="http://schemas.microsoft.com/office/powerpoint/2010/main" val="3002855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A1F2AF2-323A-6EA6-E4BD-178CAB9C2511}"/>
              </a:ext>
            </a:extLst>
          </p:cNvPr>
          <p:cNvSpPr>
            <a:spLocks noGrp="1"/>
          </p:cNvSpPr>
          <p:nvPr>
            <p:ph type="title"/>
          </p:nvPr>
        </p:nvSpPr>
        <p:spPr>
          <a:xfrm>
            <a:off x="8212790" y="125731"/>
            <a:ext cx="3401568" cy="683105"/>
          </a:xfrm>
        </p:spPr>
        <p:txBody>
          <a:bodyPr anchor="b">
            <a:normAutofit fontScale="90000"/>
          </a:bodyPr>
          <a:lstStyle/>
          <a:p>
            <a:r>
              <a:rPr lang="en-US" dirty="0">
                <a:latin typeface="Arial" panose="020B0604020202020204" pitchFamily="34" charset="0"/>
                <a:cs typeface="Arial" panose="020B0604020202020204" pitchFamily="34" charset="0"/>
              </a:rPr>
              <a:t>Table of Contents</a:t>
            </a:r>
            <a:endParaRPr lang="de-DE" dirty="0">
              <a:latin typeface="Arial" panose="020B0604020202020204" pitchFamily="34" charset="0"/>
              <a:cs typeface="Arial" panose="020B0604020202020204" pitchFamily="34" charset="0"/>
            </a:endParaRPr>
          </a:p>
        </p:txBody>
      </p:sp>
      <p:sp>
        <p:nvSpPr>
          <p:cNvPr id="12" name="Inhaltsplatzhalter 4">
            <a:extLst>
              <a:ext uri="{FF2B5EF4-FFF2-40B4-BE49-F238E27FC236}">
                <a16:creationId xmlns:a16="http://schemas.microsoft.com/office/drawing/2014/main" id="{2CB91FBA-95D2-C4F8-FF3D-E10E37ABF6AF}"/>
              </a:ext>
            </a:extLst>
          </p:cNvPr>
          <p:cNvSpPr txBox="1">
            <a:spLocks noGrp="1"/>
          </p:cNvSpPr>
          <p:nvPr>
            <p:ph sz="quarter" idx="14"/>
          </p:nvPr>
        </p:nvSpPr>
        <p:spPr>
          <a:xfrm>
            <a:off x="8212790" y="808836"/>
            <a:ext cx="3401568" cy="5923433"/>
          </a:xfrm>
        </p:spPr>
        <p:txBody>
          <a:bodyPr vert="horz" lIns="121920" tIns="60960" rIns="121920" bIns="60960" rtlCol="0">
            <a:normAutofit fontScale="70000" lnSpcReduction="20000"/>
          </a:bodyPr>
          <a:lstStyle>
            <a:lvl1pPr marL="266700" indent="-266700" algn="l" defTabSz="914400" rtl="0" eaLnBrk="1" latinLnBrk="0" hangingPunct="1">
              <a:spcBef>
                <a:spcPts val="400"/>
              </a:spcBef>
              <a:buFont typeface="Arial" panose="020B0604020202020204" pitchFamily="34" charset="0"/>
              <a:buChar char="•"/>
              <a:defRPr sz="2000" kern="1200">
                <a:solidFill>
                  <a:schemeClr val="tx1"/>
                </a:solidFill>
                <a:latin typeface="BISansOpti"/>
                <a:ea typeface="+mn-ea"/>
                <a:cs typeface="BISansOpti"/>
              </a:defRPr>
            </a:lvl1pPr>
            <a:lvl2pPr marL="450850" indent="-184150" algn="l" defTabSz="914400" rtl="0" eaLnBrk="1" latinLnBrk="0" hangingPunct="1">
              <a:spcBef>
                <a:spcPts val="0"/>
              </a:spcBef>
              <a:buFont typeface="Arial" panose="020B0604020202020204" pitchFamily="34" charset="0"/>
              <a:buChar char="–"/>
              <a:defRPr sz="1600" kern="1200">
                <a:solidFill>
                  <a:schemeClr val="tx1"/>
                </a:solidFill>
                <a:latin typeface="BISansOpti"/>
                <a:ea typeface="+mn-ea"/>
                <a:cs typeface="BISansOpti"/>
              </a:defRPr>
            </a:lvl2pPr>
            <a:lvl3pPr marL="628650" indent="-177800" algn="l" defTabSz="914400" rtl="0" eaLnBrk="1" latinLnBrk="0" hangingPunct="1">
              <a:spcBef>
                <a:spcPts val="0"/>
              </a:spcBef>
              <a:buFont typeface="Arial" panose="020B0604020202020204" pitchFamily="34" charset="0"/>
              <a:buChar char="•"/>
              <a:defRPr sz="1600" kern="1200">
                <a:solidFill>
                  <a:schemeClr val="tx1"/>
                </a:solidFill>
                <a:latin typeface="BISansOpti"/>
                <a:ea typeface="+mn-ea"/>
                <a:cs typeface="BISansOpti"/>
              </a:defRPr>
            </a:lvl3pPr>
            <a:lvl4pPr marL="806450" indent="-177800" algn="l" defTabSz="914400" rtl="0" eaLnBrk="1" latinLnBrk="0" hangingPunct="1">
              <a:spcBef>
                <a:spcPts val="0"/>
              </a:spcBef>
              <a:buFont typeface="Arial" panose="020B0604020202020204" pitchFamily="34" charset="0"/>
              <a:buChar char="–"/>
              <a:defRPr sz="1600" kern="1200">
                <a:solidFill>
                  <a:schemeClr val="tx1"/>
                </a:solidFill>
                <a:latin typeface="BISansOpti"/>
                <a:ea typeface="+mn-ea"/>
                <a:cs typeface="BISansOpti"/>
              </a:defRPr>
            </a:lvl4pPr>
            <a:lvl5pPr marL="984250" indent="-177800" algn="l" defTabSz="914400" rtl="0" eaLnBrk="1" latinLnBrk="0" hangingPunct="1">
              <a:spcBef>
                <a:spcPts val="0"/>
              </a:spcBef>
              <a:buFont typeface="Wingdings" panose="05000000000000000000" pitchFamily="2" charset="2"/>
              <a:buChar char="§"/>
              <a:defRPr sz="1600" kern="1200">
                <a:solidFill>
                  <a:schemeClr val="tx1"/>
                </a:solidFill>
                <a:latin typeface="BISansOpti"/>
                <a:ea typeface="+mn-ea"/>
                <a:cs typeface="BISansOpti"/>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55591" indent="-355591" defTabSz="1219170">
              <a:spcBef>
                <a:spcPts val="533"/>
              </a:spcBef>
            </a:pPr>
            <a:r>
              <a:rPr lang="en-GB" sz="2100" dirty="0">
                <a:latin typeface="Arial" panose="020B0604020202020204" pitchFamily="34" charset="0"/>
                <a:cs typeface="Arial" panose="020B0604020202020204" pitchFamily="34" charset="0"/>
              </a:rPr>
              <a:t>Program overview 1 &amp; 2</a:t>
            </a:r>
          </a:p>
          <a:p>
            <a:pPr marL="355591" indent="-355591" defTabSz="1219170">
              <a:spcBef>
                <a:spcPts val="533"/>
              </a:spcBef>
            </a:pPr>
            <a:r>
              <a:rPr lang="en-US" sz="2100" dirty="0">
                <a:latin typeface="Arial" panose="020B0604020202020204" pitchFamily="34" charset="0"/>
                <a:cs typeface="Arial" panose="020B0604020202020204" pitchFamily="34" charset="0"/>
              </a:rPr>
              <a:t>Your NGO, Your Network—Join Kenya’s Movement for Change</a:t>
            </a:r>
          </a:p>
          <a:p>
            <a:pPr marL="355591" indent="-355591" defTabSz="1219170">
              <a:spcBef>
                <a:spcPts val="533"/>
              </a:spcBef>
            </a:pPr>
            <a:r>
              <a:rPr lang="en-GB" sz="2100" dirty="0">
                <a:latin typeface="Arial" panose="020B0604020202020204" pitchFamily="34" charset="0"/>
                <a:cs typeface="Arial" panose="020B0604020202020204" pitchFamily="34" charset="0"/>
              </a:rPr>
              <a:t>Where you can volunteer</a:t>
            </a:r>
          </a:p>
          <a:p>
            <a:pPr marL="355591" indent="-355591" defTabSz="1219170">
              <a:spcBef>
                <a:spcPts val="533"/>
              </a:spcBef>
            </a:pPr>
            <a:r>
              <a:rPr lang="de-DE" sz="2100" dirty="0" err="1">
                <a:latin typeface="Arial" panose="020B0604020202020204" pitchFamily="34" charset="0"/>
                <a:cs typeface="Arial" panose="020B0604020202020204" pitchFamily="34" charset="0"/>
              </a:rPr>
              <a:t>Impressions</a:t>
            </a:r>
            <a:r>
              <a:rPr lang="de-DE" sz="2100" dirty="0">
                <a:latin typeface="Arial" panose="020B0604020202020204" pitchFamily="34" charset="0"/>
                <a:cs typeface="Arial" panose="020B0604020202020204" pitchFamily="34" charset="0"/>
              </a:rPr>
              <a:t> </a:t>
            </a:r>
            <a:r>
              <a:rPr lang="de-DE" sz="2100" dirty="0" err="1">
                <a:latin typeface="Arial" panose="020B0604020202020204" pitchFamily="34" charset="0"/>
                <a:cs typeface="Arial" panose="020B0604020202020204" pitchFamily="34" charset="0"/>
              </a:rPr>
              <a:t>from</a:t>
            </a:r>
            <a:r>
              <a:rPr lang="de-DE" sz="2100" dirty="0">
                <a:latin typeface="Arial" panose="020B0604020202020204" pitchFamily="34" charset="0"/>
                <a:cs typeface="Arial" panose="020B0604020202020204" pitchFamily="34" charset="0"/>
              </a:rPr>
              <a:t> </a:t>
            </a:r>
            <a:r>
              <a:rPr lang="de-DE" sz="2100" dirty="0" err="1">
                <a:latin typeface="Arial" panose="020B0604020202020204" pitchFamily="34" charset="0"/>
                <a:cs typeface="Arial" panose="020B0604020202020204" pitchFamily="34" charset="0"/>
              </a:rPr>
              <a:t>our</a:t>
            </a:r>
            <a:r>
              <a:rPr lang="de-DE" sz="2100" dirty="0">
                <a:latin typeface="Arial" panose="020B0604020202020204" pitchFamily="34" charset="0"/>
                <a:cs typeface="Arial" panose="020B0604020202020204" pitchFamily="34" charset="0"/>
              </a:rPr>
              <a:t> NGO </a:t>
            </a:r>
            <a:r>
              <a:rPr lang="de-DE" sz="2100" dirty="0" err="1">
                <a:latin typeface="Arial" panose="020B0604020202020204" pitchFamily="34" charset="0"/>
                <a:cs typeface="Arial" panose="020B0604020202020204" pitchFamily="34" charset="0"/>
              </a:rPr>
              <a:t>centers</a:t>
            </a:r>
            <a:r>
              <a:rPr lang="de-DE" sz="2100" dirty="0">
                <a:latin typeface="Arial" panose="020B0604020202020204" pitchFamily="34" charset="0"/>
                <a:cs typeface="Arial" panose="020B0604020202020204" pitchFamily="34" charset="0"/>
              </a:rPr>
              <a:t> in </a:t>
            </a:r>
            <a:r>
              <a:rPr lang="de-DE" sz="2100" dirty="0" err="1">
                <a:latin typeface="Arial" panose="020B0604020202020204" pitchFamily="34" charset="0"/>
                <a:cs typeface="Arial" panose="020B0604020202020204" pitchFamily="34" charset="0"/>
              </a:rPr>
              <a:t>the</a:t>
            </a:r>
            <a:r>
              <a:rPr lang="de-DE" sz="2100" dirty="0">
                <a:latin typeface="Arial" panose="020B0604020202020204" pitchFamily="34" charset="0"/>
                <a:cs typeface="Arial" panose="020B0604020202020204" pitchFamily="34" charset="0"/>
              </a:rPr>
              <a:t> SCN </a:t>
            </a:r>
            <a:r>
              <a:rPr lang="de-DE" sz="2100" dirty="0" err="1">
                <a:latin typeface="Arial" panose="020B0604020202020204" pitchFamily="34" charset="0"/>
                <a:cs typeface="Arial" panose="020B0604020202020204" pitchFamily="34" charset="0"/>
              </a:rPr>
              <a:t>Kenya</a:t>
            </a:r>
            <a:endParaRPr lang="de-DE" sz="2100" dirty="0">
              <a:latin typeface="Arial" panose="020B0604020202020204" pitchFamily="34" charset="0"/>
              <a:cs typeface="Arial" panose="020B0604020202020204" pitchFamily="34" charset="0"/>
            </a:endParaRPr>
          </a:p>
          <a:p>
            <a:pPr marL="355591" indent="-355591" defTabSz="1219170">
              <a:spcBef>
                <a:spcPts val="533"/>
              </a:spcBef>
            </a:pPr>
            <a:r>
              <a:rPr lang="en-GB" sz="2100" dirty="0">
                <a:latin typeface="Arial" panose="020B0604020202020204" pitchFamily="34" charset="0"/>
                <a:cs typeface="Arial" panose="020B0604020202020204" pitchFamily="34" charset="0"/>
              </a:rPr>
              <a:t>Accommodation</a:t>
            </a:r>
          </a:p>
          <a:p>
            <a:pPr marL="355591" indent="-355591" defTabSz="1219170">
              <a:spcBef>
                <a:spcPts val="533"/>
              </a:spcBef>
            </a:pPr>
            <a:r>
              <a:rPr lang="en-GB" sz="2100" dirty="0">
                <a:latin typeface="Arial" panose="020B0604020202020204" pitchFamily="34" charset="0"/>
                <a:cs typeface="Arial" panose="020B0604020202020204" pitchFamily="34" charset="0"/>
              </a:rPr>
              <a:t>Typical daily tasks</a:t>
            </a:r>
          </a:p>
          <a:p>
            <a:pPr marL="355591" indent="-355591" defTabSz="1219170">
              <a:spcBef>
                <a:spcPts val="533"/>
              </a:spcBef>
            </a:pPr>
            <a:r>
              <a:rPr lang="en-US" sz="2100" dirty="0">
                <a:latin typeface="Arial" panose="020B0604020202020204" pitchFamily="34" charset="0"/>
                <a:cs typeface="Arial" panose="020B0604020202020204" pitchFamily="34" charset="0"/>
              </a:rPr>
              <a:t>How to Propose a New Project Idea </a:t>
            </a:r>
          </a:p>
          <a:p>
            <a:pPr marL="355591" indent="-355591" defTabSz="1219170">
              <a:spcBef>
                <a:spcPts val="533"/>
              </a:spcBef>
            </a:pPr>
            <a:r>
              <a:rPr lang="en-GB" sz="2100" dirty="0">
                <a:latin typeface="Arial" panose="020B0604020202020204" pitchFamily="34" charset="0"/>
                <a:cs typeface="Arial" panose="020B0604020202020204" pitchFamily="34" charset="0"/>
              </a:rPr>
              <a:t>Possible project topics</a:t>
            </a:r>
          </a:p>
          <a:p>
            <a:pPr marL="355591" indent="-355591" defTabSz="1219170">
              <a:spcBef>
                <a:spcPts val="533"/>
              </a:spcBef>
            </a:pPr>
            <a:r>
              <a:rPr lang="en-GB" sz="2100" dirty="0">
                <a:latin typeface="Arial" panose="020B0604020202020204" pitchFamily="34" charset="0"/>
                <a:cs typeface="Arial" panose="020B0604020202020204" pitchFamily="34" charset="0"/>
              </a:rPr>
              <a:t>Costs</a:t>
            </a:r>
          </a:p>
          <a:p>
            <a:pPr marL="355591" indent="-355591" defTabSz="1219170">
              <a:spcBef>
                <a:spcPts val="533"/>
              </a:spcBef>
            </a:pPr>
            <a:r>
              <a:rPr lang="en-GB" sz="2100" dirty="0">
                <a:latin typeface="Arial" panose="020B0604020202020204" pitchFamily="34" charset="0"/>
                <a:cs typeface="Arial" panose="020B0604020202020204" pitchFamily="34" charset="0"/>
              </a:rPr>
              <a:t>Safety, Support &amp; House rules</a:t>
            </a:r>
          </a:p>
          <a:p>
            <a:pPr marL="355591" indent="-355591" defTabSz="1219170">
              <a:spcBef>
                <a:spcPts val="533"/>
              </a:spcBef>
            </a:pPr>
            <a:r>
              <a:rPr lang="en-GB" sz="2100" dirty="0">
                <a:latin typeface="Arial" panose="020B0604020202020204" pitchFamily="34" charset="0"/>
                <a:cs typeface="Arial" panose="020B0604020202020204" pitchFamily="34" charset="0"/>
              </a:rPr>
              <a:t>University contacts</a:t>
            </a:r>
          </a:p>
          <a:p>
            <a:pPr marL="355591" indent="-355591" defTabSz="1219170">
              <a:spcBef>
                <a:spcPts val="533"/>
              </a:spcBef>
            </a:pPr>
            <a:r>
              <a:rPr lang="en-GB" sz="2100" dirty="0">
                <a:latin typeface="Arial" panose="020B0604020202020204" pitchFamily="34" charset="0"/>
                <a:cs typeface="Arial" panose="020B0604020202020204" pitchFamily="34" charset="0"/>
              </a:rPr>
              <a:t>Internship Certificate</a:t>
            </a:r>
          </a:p>
          <a:p>
            <a:pPr marL="355591" indent="-355591" defTabSz="1219170">
              <a:spcBef>
                <a:spcPts val="533"/>
              </a:spcBef>
            </a:pPr>
            <a:r>
              <a:rPr lang="en-GB" sz="2100" dirty="0">
                <a:latin typeface="Arial" panose="020B0604020202020204" pitchFamily="34" charset="0"/>
                <a:cs typeface="Arial" panose="020B0604020202020204" pitchFamily="34" charset="0"/>
              </a:rPr>
              <a:t>How to apply</a:t>
            </a:r>
          </a:p>
          <a:p>
            <a:pPr marL="355591" indent="-355591" defTabSz="1219170">
              <a:spcBef>
                <a:spcPts val="533"/>
              </a:spcBef>
            </a:pPr>
            <a:r>
              <a:rPr lang="en-GB" sz="2100" dirty="0">
                <a:latin typeface="Arial" panose="020B0604020202020204" pitchFamily="34" charset="0"/>
                <a:cs typeface="Arial" panose="020B0604020202020204" pitchFamily="34" charset="0"/>
              </a:rPr>
              <a:t>Program timeline</a:t>
            </a:r>
          </a:p>
          <a:p>
            <a:pPr marL="355591" indent="-355591" defTabSz="1219170">
              <a:spcBef>
                <a:spcPts val="533"/>
              </a:spcBef>
            </a:pPr>
            <a:r>
              <a:rPr lang="en-GB" sz="2100" dirty="0">
                <a:latin typeface="Arial" panose="020B0604020202020204" pitchFamily="34" charset="0"/>
                <a:cs typeface="Arial" panose="020B0604020202020204" pitchFamily="34" charset="0"/>
              </a:rPr>
              <a:t>Organisational details</a:t>
            </a:r>
          </a:p>
          <a:p>
            <a:pPr marL="355591" indent="-355591" defTabSz="1219170">
              <a:spcBef>
                <a:spcPts val="533"/>
              </a:spcBef>
            </a:pPr>
            <a:r>
              <a:rPr lang="en-GB" sz="2100" dirty="0">
                <a:latin typeface="Arial" panose="020B0604020202020204" pitchFamily="34" charset="0"/>
                <a:cs typeface="Arial" panose="020B0604020202020204" pitchFamily="34" charset="0"/>
              </a:rPr>
              <a:t>Contact/Info</a:t>
            </a:r>
          </a:p>
        </p:txBody>
      </p:sp>
      <p:pic>
        <p:nvPicPr>
          <p:cNvPr id="6" name="Bildplatzhalter 5" descr="Ein Bild, das Kleidung, draußen, Person, Gebäude enthält.&#10;&#10;KI-generierte Inhalte können fehlerhaft sein.">
            <a:extLst>
              <a:ext uri="{FF2B5EF4-FFF2-40B4-BE49-F238E27FC236}">
                <a16:creationId xmlns:a16="http://schemas.microsoft.com/office/drawing/2014/main" id="{C4C82F15-CAD5-7B90-FA76-8A07DA2890E3}"/>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867929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7A80590-615D-62DF-2DD7-F6421E5D1B73}"/>
              </a:ext>
            </a:extLst>
          </p:cNvPr>
          <p:cNvSpPr>
            <a:spLocks noGrp="1"/>
          </p:cNvSpPr>
          <p:nvPr>
            <p:ph type="title"/>
          </p:nvPr>
        </p:nvSpPr>
        <p:spPr>
          <a:xfrm>
            <a:off x="335246" y="0"/>
            <a:ext cx="8077108" cy="1417320"/>
          </a:xfrm>
        </p:spPr>
        <p:txBody>
          <a:bodyPr vert="horz" lIns="91440" tIns="45720" rIns="91440" bIns="45720" rtlCol="0" anchor="b">
            <a:normAutofit/>
          </a:bodyPr>
          <a:lstStyle/>
          <a:p>
            <a:pPr fontAlgn="t"/>
            <a:r>
              <a:rPr lang="en-US" b="1" kern="1200" dirty="0">
                <a:latin typeface="Arial" panose="020B0604020202020204" pitchFamily="34" charset="0"/>
                <a:cs typeface="Arial" panose="020B0604020202020204" pitchFamily="34" charset="0"/>
              </a:rPr>
              <a:t>SCN Kenya Student Exchange Program overview, 1</a:t>
            </a:r>
            <a:br>
              <a:rPr lang="en-US" sz="2000" b="1" kern="1200" dirty="0">
                <a:latin typeface="+mj-lt"/>
                <a:ea typeface="+mj-ea"/>
                <a:cs typeface="+mj-cs"/>
              </a:rPr>
            </a:br>
            <a:endParaRPr lang="en-US" sz="2000" b="1" kern="1200" dirty="0">
              <a:latin typeface="+mj-lt"/>
              <a:ea typeface="+mj-ea"/>
              <a:cs typeface="+mj-cs"/>
            </a:endParaRPr>
          </a:p>
        </p:txBody>
      </p:sp>
      <p:pic>
        <p:nvPicPr>
          <p:cNvPr id="12" name="Bildplatzhalter 11" descr="Ein Bild, das Menschliches Gesicht, Text, Person, Kleidung enthält.&#10;&#10;KI-generierte Inhalte können fehlerhaft sein.">
            <a:extLst>
              <a:ext uri="{FF2B5EF4-FFF2-40B4-BE49-F238E27FC236}">
                <a16:creationId xmlns:a16="http://schemas.microsoft.com/office/drawing/2014/main" id="{0906A708-7C0D-9C06-6479-AB8A20898ACC}"/>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r="-379"/>
          <a:stretch>
            <a:fillRect/>
          </a:stretch>
        </p:blipFill>
        <p:spPr>
          <a:xfrm>
            <a:off x="8796758" y="0"/>
            <a:ext cx="4747791" cy="6858000"/>
          </a:xfrm>
        </p:spPr>
      </p:pic>
      <p:sp>
        <p:nvSpPr>
          <p:cNvPr id="11" name="Textfeld 10">
            <a:extLst>
              <a:ext uri="{FF2B5EF4-FFF2-40B4-BE49-F238E27FC236}">
                <a16:creationId xmlns:a16="http://schemas.microsoft.com/office/drawing/2014/main" id="{12EEBAFE-56B0-9F8B-B6B2-DAB55BBABF29}"/>
              </a:ext>
            </a:extLst>
          </p:cNvPr>
          <p:cNvSpPr txBox="1"/>
          <p:nvPr/>
        </p:nvSpPr>
        <p:spPr>
          <a:xfrm>
            <a:off x="335246" y="1346656"/>
            <a:ext cx="8241595" cy="4801314"/>
          </a:xfrm>
          <a:prstGeom prst="rect">
            <a:avLst/>
          </a:prstGeom>
          <a:noFill/>
        </p:spPr>
        <p:txBody>
          <a:bodyPr wrap="square" rtlCol="0">
            <a:spAutoFit/>
          </a:bodyPr>
          <a:lstStyle/>
          <a:p>
            <a:pPr lvl="0" eaLnBrk="0" fontAlgn="base" hangingPunct="0">
              <a:spcBef>
                <a:spcPct val="0"/>
              </a:spcBef>
              <a:spcAft>
                <a:spcPct val="0"/>
              </a:spcAft>
            </a:pPr>
            <a:r>
              <a:rPr lang="de-DE" altLang="de-DE" dirty="0">
                <a:latin typeface="Arial" panose="020B0604020202020204" pitchFamily="34" charset="0"/>
                <a:cs typeface="Arial" panose="020B0604020202020204" pitchFamily="34" charset="0"/>
              </a:rPr>
              <a:t>This </a:t>
            </a:r>
            <a:r>
              <a:rPr lang="de-DE" altLang="de-DE" dirty="0" err="1">
                <a:latin typeface="Arial" panose="020B0604020202020204" pitchFamily="34" charset="0"/>
                <a:cs typeface="Arial" panose="020B0604020202020204" pitchFamily="34" charset="0"/>
              </a:rPr>
              <a:t>program</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empowers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students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to</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make</a:t>
            </a:r>
            <a:r>
              <a:rPr lang="de-DE" altLang="de-DE" dirty="0">
                <a:latin typeface="Arial" panose="020B0604020202020204" pitchFamily="34" charset="0"/>
                <a:cs typeface="Arial" panose="020B0604020202020204" pitchFamily="34" charset="0"/>
              </a:rPr>
              <a:t> a </a:t>
            </a:r>
            <a:r>
              <a:rPr lang="de-DE" altLang="de-DE" dirty="0" err="1">
                <a:latin typeface="Arial" panose="020B0604020202020204" pitchFamily="34" charset="0"/>
                <a:cs typeface="Arial" panose="020B0604020202020204" pitchFamily="34" charset="0"/>
              </a:rPr>
              <a:t>meaningful</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difference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by</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engaging</a:t>
            </a:r>
            <a:r>
              <a:rPr lang="de-DE" altLang="de-DE" dirty="0">
                <a:latin typeface="Arial" panose="020B0604020202020204" pitchFamily="34" charset="0"/>
                <a:cs typeface="Arial" panose="020B0604020202020204" pitchFamily="34" charset="0"/>
              </a:rPr>
              <a:t> in </a:t>
            </a:r>
            <a:r>
              <a:rPr lang="de-DE" altLang="de-DE" dirty="0" err="1">
                <a:latin typeface="Arial" panose="020B0604020202020204" pitchFamily="34" charset="0"/>
                <a:cs typeface="Arial" panose="020B0604020202020204" pitchFamily="34" charset="0"/>
              </a:rPr>
              <a:t>practical</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holistic</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community</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work</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with</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individuals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living</a:t>
            </a:r>
            <a:r>
              <a:rPr lang="de-DE" altLang="de-DE" dirty="0">
                <a:latin typeface="Arial" panose="020B0604020202020204" pitchFamily="34" charset="0"/>
                <a:cs typeface="Arial" panose="020B0604020202020204" pitchFamily="34" charset="0"/>
              </a:rPr>
              <a:t> at </a:t>
            </a:r>
            <a:r>
              <a:rPr lang="de-DE" altLang="de-DE" dirty="0" err="1">
                <a:latin typeface="Arial" panose="020B0604020202020204" pitchFamily="34" charset="0"/>
                <a:cs typeface="Arial" panose="020B0604020202020204" pitchFamily="34" charset="0"/>
              </a:rPr>
              <a:t>the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poverty</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line</a:t>
            </a:r>
            <a:r>
              <a:rPr lang="de-DE" altLang="de-DE" dirty="0">
                <a:latin typeface="Arial" panose="020B0604020202020204" pitchFamily="34" charset="0"/>
                <a:cs typeface="Arial" panose="020B0604020202020204" pitchFamily="34" charset="0"/>
              </a:rPr>
              <a:t> in </a:t>
            </a:r>
            <a:r>
              <a:rPr lang="de-DE" altLang="de-DE" dirty="0" err="1">
                <a:latin typeface="Arial" panose="020B0604020202020204" pitchFamily="34" charset="0"/>
                <a:cs typeface="Arial" panose="020B0604020202020204" pitchFamily="34" charset="0"/>
              </a:rPr>
              <a:t>Kenya</a:t>
            </a:r>
            <a:r>
              <a:rPr lang="de-DE" altLang="de-DE" dirty="0">
                <a:latin typeface="Arial" panose="020B0604020202020204" pitchFamily="34" charset="0"/>
                <a:cs typeface="Arial" panose="020B0604020202020204" pitchFamily="34" charset="0"/>
              </a:rPr>
              <a:t>. </a:t>
            </a:r>
          </a:p>
          <a:p>
            <a:pPr lvl="0" eaLnBrk="0" fontAlgn="base" hangingPunct="0">
              <a:spcBef>
                <a:spcPct val="0"/>
              </a:spcBef>
              <a:spcAft>
                <a:spcPct val="0"/>
              </a:spcAft>
            </a:pPr>
            <a:endParaRPr lang="de-DE" altLang="de-DE" dirty="0">
              <a:latin typeface="Arial" panose="020B0604020202020204" pitchFamily="34" charset="0"/>
              <a:cs typeface="Arial" panose="020B0604020202020204" pitchFamily="34" charset="0"/>
            </a:endParaRPr>
          </a:p>
          <a:p>
            <a:pPr lvl="0" eaLnBrk="0" fontAlgn="base" hangingPunct="0">
              <a:spcBef>
                <a:spcPct val="0"/>
              </a:spcBef>
              <a:spcAft>
                <a:spcPct val="0"/>
              </a:spcAft>
            </a:pPr>
            <a:r>
              <a:rPr lang="de-DE" altLang="de-DE" dirty="0">
                <a:latin typeface="Arial" panose="020B0604020202020204" pitchFamily="34" charset="0"/>
                <a:cs typeface="Arial" panose="020B0604020202020204" pitchFamily="34" charset="0"/>
              </a:rPr>
              <a:t>Through </a:t>
            </a:r>
            <a:r>
              <a:rPr lang="de-DE" altLang="de-DE" dirty="0" err="1">
                <a:latin typeface="Arial" panose="020B0604020202020204" pitchFamily="34" charset="0"/>
                <a:cs typeface="Arial" panose="020B0604020202020204" pitchFamily="34" charset="0"/>
              </a:rPr>
              <a:t>hands</a:t>
            </a:r>
            <a:r>
              <a:rPr lang="de-DE" altLang="de-DE" dirty="0">
                <a:latin typeface="Arial" panose="020B0604020202020204" pitchFamily="34" charset="0"/>
                <a:cs typeface="Arial" panose="020B0604020202020204" pitchFamily="34" charset="0"/>
              </a:rPr>
              <a:t>-on </a:t>
            </a:r>
            <a:r>
              <a:rPr lang="de-DE" altLang="de-DE" dirty="0" err="1">
                <a:latin typeface="Arial" panose="020B0604020202020204" pitchFamily="34" charset="0"/>
                <a:cs typeface="Arial" panose="020B0604020202020204" pitchFamily="34" charset="0"/>
              </a:rPr>
              <a:t>internships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with</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two</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respected</a:t>
            </a:r>
            <a:r>
              <a:rPr lang="de-DE" altLang="de-DE" dirty="0">
                <a:latin typeface="Arial" panose="020B0604020202020204" pitchFamily="34" charset="0"/>
                <a:cs typeface="Arial" panose="020B0604020202020204" pitchFamily="34" charset="0"/>
              </a:rPr>
              <a:t> NGOs—GAASPP (Golden </a:t>
            </a:r>
            <a:r>
              <a:rPr lang="de-DE" altLang="de-DE" dirty="0" err="1">
                <a:latin typeface="Arial" panose="020B0604020202020204" pitchFamily="34" charset="0"/>
                <a:cs typeface="Arial" panose="020B0604020202020204" pitchFamily="34" charset="0"/>
              </a:rPr>
              <a:t>Aged</a:t>
            </a:r>
            <a:r>
              <a:rPr lang="de-DE" altLang="de-DE" dirty="0">
                <a:latin typeface="Arial" panose="020B0604020202020204" pitchFamily="34" charset="0"/>
                <a:cs typeface="Arial" panose="020B0604020202020204" pitchFamily="34" charset="0"/>
              </a:rPr>
              <a:t> And </a:t>
            </a:r>
            <a:r>
              <a:rPr lang="de-DE" altLang="de-DE" dirty="0" err="1">
                <a:latin typeface="Arial" panose="020B0604020202020204" pitchFamily="34" charset="0"/>
                <a:cs typeface="Arial" panose="020B0604020202020204" pitchFamily="34" charset="0"/>
              </a:rPr>
              <a:t>Albinism</a:t>
            </a:r>
            <a:r>
              <a:rPr lang="de-DE" altLang="de-DE" dirty="0">
                <a:latin typeface="Arial" panose="020B0604020202020204" pitchFamily="34" charset="0"/>
                <a:cs typeface="Arial" panose="020B0604020202020204" pitchFamily="34" charset="0"/>
              </a:rPr>
              <a:t> Support And </a:t>
            </a:r>
            <a:r>
              <a:rPr lang="de-DE" altLang="de-DE" dirty="0" err="1">
                <a:latin typeface="Arial" panose="020B0604020202020204" pitchFamily="34" charset="0"/>
                <a:cs typeface="Arial" panose="020B0604020202020204" pitchFamily="34" charset="0"/>
              </a:rPr>
              <a:t>Protection</a:t>
            </a:r>
            <a:r>
              <a:rPr lang="de-DE" altLang="de-DE" dirty="0">
                <a:latin typeface="Arial" panose="020B0604020202020204" pitchFamily="34" charset="0"/>
                <a:cs typeface="Arial" panose="020B0604020202020204" pitchFamily="34" charset="0"/>
              </a:rPr>
              <a:t> Programme) and CHW International (Core Health and Wealth International)—</a:t>
            </a:r>
            <a:r>
              <a:rPr lang="de-DE" altLang="de-DE" dirty="0" err="1">
                <a:latin typeface="Arial" panose="020B0604020202020204" pitchFamily="34" charset="0"/>
                <a:cs typeface="Arial" panose="020B0604020202020204" pitchFamily="34" charset="0"/>
              </a:rPr>
              <a:t>participants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actively</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contribute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to</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systemic</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change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improved</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health</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local</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income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generation</a:t>
            </a:r>
            <a:r>
              <a:rPr lang="de-DE" altLang="de-DE" dirty="0">
                <a:latin typeface="Arial" panose="020B0604020202020204" pitchFamily="34" charset="0"/>
                <a:cs typeface="Arial" panose="020B0604020202020204" pitchFamily="34" charset="0"/>
              </a:rPr>
              <a:t> and </a:t>
            </a:r>
            <a:r>
              <a:rPr lang="de-DE" altLang="de-DE" dirty="0" err="1">
                <a:latin typeface="Arial" panose="020B0604020202020204" pitchFamily="34" charset="0"/>
                <a:cs typeface="Arial" panose="020B0604020202020204" pitchFamily="34" charset="0"/>
              </a:rPr>
              <a:t>sustainable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agriculture</a:t>
            </a:r>
            <a:r>
              <a:rPr lang="de-DE" altLang="de-DE" dirty="0">
                <a:latin typeface="Arial" panose="020B0604020202020204" pitchFamily="34" charset="0"/>
                <a:cs typeface="Arial" panose="020B0604020202020204" pitchFamily="34" charset="0"/>
              </a:rPr>
              <a:t>/</a:t>
            </a:r>
            <a:r>
              <a:rPr lang="de-DE" altLang="de-DE" dirty="0" err="1">
                <a:latin typeface="Arial" panose="020B0604020202020204" pitchFamily="34" charset="0"/>
                <a:cs typeface="Arial" panose="020B0604020202020204" pitchFamily="34" charset="0"/>
              </a:rPr>
              <a:t>environment</a:t>
            </a:r>
            <a:r>
              <a:rPr lang="de-DE" altLang="de-DE" dirty="0">
                <a:latin typeface="Arial" panose="020B0604020202020204" pitchFamily="34" charset="0"/>
                <a:cs typeface="Arial" panose="020B0604020202020204" pitchFamily="34" charset="0"/>
              </a:rPr>
              <a:t> and </a:t>
            </a:r>
            <a:r>
              <a:rPr lang="de-DE" altLang="de-DE" dirty="0" err="1">
                <a:latin typeface="Arial" panose="020B0604020202020204" pitchFamily="34" charset="0"/>
                <a:cs typeface="Arial" panose="020B0604020202020204" pitchFamily="34" charset="0"/>
              </a:rPr>
              <a:t>education</a:t>
            </a:r>
            <a:r>
              <a:rPr lang="de-DE" altLang="de-DE" dirty="0">
                <a:latin typeface="Arial" panose="020B0604020202020204" pitchFamily="34" charset="0"/>
                <a:cs typeface="Arial" panose="020B0604020202020204" pitchFamily="34" charset="0"/>
              </a:rPr>
              <a:t> in </a:t>
            </a:r>
            <a:r>
              <a:rPr lang="de-DE" altLang="de-DE" dirty="0" err="1">
                <a:latin typeface="Arial" panose="020B0604020202020204" pitchFamily="34" charset="0"/>
                <a:cs typeface="Arial" panose="020B0604020202020204" pitchFamily="34" charset="0"/>
              </a:rPr>
              <a:t>Bungoma</a:t>
            </a:r>
            <a:r>
              <a:rPr lang="de-DE" altLang="de-DE" dirty="0">
                <a:latin typeface="Arial" panose="020B0604020202020204" pitchFamily="34" charset="0"/>
                <a:cs typeface="Arial" panose="020B0604020202020204" pitchFamily="34" charset="0"/>
              </a:rPr>
              <a:t> County (Western </a:t>
            </a:r>
            <a:r>
              <a:rPr lang="de-DE" altLang="de-DE" dirty="0" err="1">
                <a:latin typeface="Arial" panose="020B0604020202020204" pitchFamily="34" charset="0"/>
                <a:cs typeface="Arial" panose="020B0604020202020204" pitchFamily="34" charset="0"/>
              </a:rPr>
              <a:t>Kenya</a:t>
            </a:r>
            <a:r>
              <a:rPr lang="de-DE" altLang="de-DE" dirty="0">
                <a:latin typeface="Arial" panose="020B0604020202020204" pitchFamily="34" charset="0"/>
                <a:cs typeface="Arial" panose="020B0604020202020204" pitchFamily="34" charset="0"/>
              </a:rPr>
              <a:t>).</a:t>
            </a:r>
          </a:p>
          <a:p>
            <a:pPr lvl="0" eaLnBrk="0" fontAlgn="base" hangingPunct="0">
              <a:spcBef>
                <a:spcPct val="0"/>
              </a:spcBef>
              <a:spcAft>
                <a:spcPct val="0"/>
              </a:spcAft>
            </a:pPr>
            <a:endParaRPr lang="de-DE" altLang="de-DE" dirty="0">
              <a:latin typeface="Arial" panose="020B0604020202020204" pitchFamily="34" charset="0"/>
              <a:cs typeface="Arial" panose="020B0604020202020204" pitchFamily="34" charset="0"/>
            </a:endParaRPr>
          </a:p>
          <a:p>
            <a:pPr lvl="0" eaLnBrk="0" fontAlgn="base" hangingPunct="0">
              <a:spcBef>
                <a:spcPct val="0"/>
              </a:spcBef>
              <a:spcAft>
                <a:spcPct val="0"/>
              </a:spcAft>
            </a:pPr>
            <a:r>
              <a:rPr lang="de-DE" altLang="de-DE" dirty="0">
                <a:latin typeface="Arial" panose="020B0604020202020204" pitchFamily="34" charset="0"/>
                <a:cs typeface="Arial" panose="020B0604020202020204" pitchFamily="34" charset="0"/>
              </a:rPr>
              <a:t>The flexible </a:t>
            </a:r>
            <a:r>
              <a:rPr lang="de-DE" altLang="de-DE" dirty="0" err="1">
                <a:latin typeface="Arial" panose="020B0604020202020204" pitchFamily="34" charset="0"/>
                <a:cs typeface="Arial" panose="020B0604020202020204" pitchFamily="34" charset="0"/>
              </a:rPr>
              <a:t>internship</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placements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one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to</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six</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months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allow</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students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to</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tailor</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their</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experience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to</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their</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academic</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needs</a:t>
            </a:r>
            <a:r>
              <a:rPr lang="de-DE" altLang="de-DE" dirty="0">
                <a:latin typeface="Arial" panose="020B0604020202020204" pitchFamily="34" charset="0"/>
                <a:cs typeface="Arial" panose="020B0604020202020204" pitchFamily="34" charset="0"/>
              </a:rPr>
              <a:t> and personal </a:t>
            </a:r>
            <a:r>
              <a:rPr lang="de-DE" altLang="de-DE" dirty="0" err="1">
                <a:latin typeface="Arial" panose="020B0604020202020204" pitchFamily="34" charset="0"/>
                <a:cs typeface="Arial" panose="020B0604020202020204" pitchFamily="34" charset="0"/>
              </a:rPr>
              <a:t>interests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whether</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participating</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individually</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or</a:t>
            </a:r>
            <a:r>
              <a:rPr lang="de-DE" altLang="de-DE" dirty="0">
                <a:latin typeface="Arial" panose="020B0604020202020204" pitchFamily="34" charset="0"/>
                <a:cs typeface="Arial" panose="020B0604020202020204" pitchFamily="34" charset="0"/>
              </a:rPr>
              <a:t> in </a:t>
            </a:r>
            <a:r>
              <a:rPr lang="de-DE" altLang="de-DE" dirty="0" err="1">
                <a:latin typeface="Arial" panose="020B0604020202020204" pitchFamily="34" charset="0"/>
                <a:cs typeface="Arial" panose="020B0604020202020204" pitchFamily="34" charset="0"/>
              </a:rPr>
              <a:t>small</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groups</a:t>
            </a:r>
            <a:r>
              <a:rPr lang="de-DE" altLang="de-DE" dirty="0">
                <a:latin typeface="Arial" panose="020B0604020202020204" pitchFamily="34" charset="0"/>
                <a:cs typeface="Arial" panose="020B0604020202020204" pitchFamily="34" charset="0"/>
              </a:rPr>
              <a:t>.</a:t>
            </a:r>
          </a:p>
          <a:p>
            <a:pPr lvl="0" eaLnBrk="0" fontAlgn="base" hangingPunct="0">
              <a:spcBef>
                <a:spcPct val="0"/>
              </a:spcBef>
              <a:spcAft>
                <a:spcPct val="0"/>
              </a:spcAft>
            </a:pPr>
            <a:endParaRPr lang="de-DE" altLang="de-DE" dirty="0">
              <a:solidFill>
                <a:srgbClr val="424242"/>
              </a:solidFill>
              <a:latin typeface="Arial" panose="020B0604020202020204" pitchFamily="34" charset="0"/>
              <a:cs typeface="Arial" panose="020B0604020202020204" pitchFamily="34" charset="0"/>
            </a:endParaRPr>
          </a:p>
          <a:p>
            <a:pPr eaLnBrk="0" fontAlgn="base" hangingPunct="0">
              <a:spcBef>
                <a:spcPct val="0"/>
              </a:spcBef>
              <a:spcAft>
                <a:spcPct val="0"/>
              </a:spcAft>
            </a:pPr>
            <a:r>
              <a:rPr lang="en-US" dirty="0">
                <a:latin typeface="Arial" panose="020B0604020202020204" pitchFamily="34" charset="0"/>
                <a:cs typeface="Arial" panose="020B0604020202020204" pitchFamily="34" charset="0"/>
              </a:rPr>
              <a:t>The program is designed to foster intercultural exchange, practical learning, and social responsibility.</a:t>
            </a:r>
          </a:p>
          <a:p>
            <a:pPr lvl="0" eaLnBrk="0" fontAlgn="base" hangingPunct="0">
              <a:spcBef>
                <a:spcPct val="0"/>
              </a:spcBef>
              <a:spcAft>
                <a:spcPct val="0"/>
              </a:spcAft>
            </a:pPr>
            <a:endParaRPr lang="de-DE" dirty="0"/>
          </a:p>
        </p:txBody>
      </p:sp>
    </p:spTree>
    <p:extLst>
      <p:ext uri="{BB962C8B-B14F-4D97-AF65-F5344CB8AC3E}">
        <p14:creationId xmlns:p14="http://schemas.microsoft.com/office/powerpoint/2010/main" val="921661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96B20-C68C-9A9C-1939-FEA82A88D3C1}"/>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7FBD2DD-73DF-9AB3-F3CA-59F11CCB8BE6}"/>
              </a:ext>
            </a:extLst>
          </p:cNvPr>
          <p:cNvSpPr>
            <a:spLocks noGrp="1"/>
          </p:cNvSpPr>
          <p:nvPr>
            <p:ph type="title"/>
          </p:nvPr>
        </p:nvSpPr>
        <p:spPr>
          <a:xfrm>
            <a:off x="4155312" y="82534"/>
            <a:ext cx="7460884" cy="1445183"/>
          </a:xfrm>
        </p:spPr>
        <p:txBody>
          <a:bodyPr vert="horz" lIns="91440" tIns="45720" rIns="91440" bIns="45720" rtlCol="0" anchor="b">
            <a:normAutofit/>
          </a:bodyPr>
          <a:lstStyle/>
          <a:p>
            <a:pPr fontAlgn="t"/>
            <a:r>
              <a:rPr lang="en-US" sz="3200" b="1" kern="1200" dirty="0">
                <a:latin typeface="Arial" panose="020B0604020202020204" pitchFamily="34" charset="0"/>
                <a:cs typeface="Arial" panose="020B0604020202020204" pitchFamily="34" charset="0"/>
              </a:rPr>
              <a:t>SCN Kenya Student Exchange Program overview, 2</a:t>
            </a:r>
            <a:br>
              <a:rPr lang="en-US" sz="2500" b="1" kern="1200" dirty="0">
                <a:latin typeface="+mj-lt"/>
                <a:ea typeface="+mj-ea"/>
                <a:cs typeface="+mj-cs"/>
              </a:rPr>
            </a:br>
            <a:endParaRPr lang="en-US" sz="2500" b="1" kern="1200" dirty="0">
              <a:latin typeface="+mj-lt"/>
              <a:ea typeface="+mj-ea"/>
              <a:cs typeface="+mj-cs"/>
            </a:endParaRPr>
          </a:p>
        </p:txBody>
      </p:sp>
      <p:sp>
        <p:nvSpPr>
          <p:cNvPr id="8" name="Textfeld 7">
            <a:extLst>
              <a:ext uri="{FF2B5EF4-FFF2-40B4-BE49-F238E27FC236}">
                <a16:creationId xmlns:a16="http://schemas.microsoft.com/office/drawing/2014/main" id="{DADBBC15-CDA1-4AD0-2FF6-733B0682538A}"/>
              </a:ext>
            </a:extLst>
          </p:cNvPr>
          <p:cNvSpPr txBox="1"/>
          <p:nvPr/>
        </p:nvSpPr>
        <p:spPr>
          <a:xfrm>
            <a:off x="4155311" y="1166221"/>
            <a:ext cx="7709587" cy="5489222"/>
          </a:xfrm>
          <a:prstGeom prst="rect">
            <a:avLst/>
          </a:prstGeom>
        </p:spPr>
        <p:txBody>
          <a:bodyPr vert="horz" lIns="91440" tIns="45720" rIns="91440" bIns="45720" rtlCol="0">
            <a:noAutofit/>
          </a:bodyPr>
          <a:lstStyle/>
          <a:p>
            <a:pPr lvl="0" eaLnBrk="0" fontAlgn="base" hangingPunct="0">
              <a:spcBef>
                <a:spcPct val="0"/>
              </a:spcBef>
              <a:spcAft>
                <a:spcPct val="0"/>
              </a:spcAft>
            </a:pPr>
            <a:r>
              <a:rPr lang="de-DE" altLang="de-DE" dirty="0" err="1">
                <a:latin typeface="Arial" panose="020B0604020202020204" pitchFamily="34" charset="0"/>
                <a:cs typeface="Arial" panose="020B0604020202020204" pitchFamily="34" charset="0"/>
              </a:rPr>
              <a:t>Accommodation</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is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provided</a:t>
            </a:r>
            <a:r>
              <a:rPr lang="de-DE" altLang="de-DE" dirty="0">
                <a:latin typeface="Arial" panose="020B0604020202020204" pitchFamily="34" charset="0"/>
                <a:cs typeface="Arial" panose="020B0604020202020204" pitchFamily="34" charset="0"/>
              </a:rPr>
              <a:t> in </a:t>
            </a:r>
            <a:r>
              <a:rPr lang="de-DE" altLang="de-DE" dirty="0" err="1">
                <a:latin typeface="Arial" panose="020B0604020202020204" pitchFamily="34" charset="0"/>
                <a:cs typeface="Arial" panose="020B0604020202020204" pitchFamily="34" charset="0"/>
              </a:rPr>
              <a:t>comfortable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guesthouses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managed</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by</a:t>
            </a:r>
            <a:r>
              <a:rPr lang="de-DE" altLang="de-DE" dirty="0">
                <a:latin typeface="Arial" panose="020B0604020202020204" pitchFamily="34" charset="0"/>
                <a:cs typeface="Arial" panose="020B0604020202020204" pitchFamily="34" charset="0"/>
              </a:rPr>
              <a:t> GAASPP and CHW, </a:t>
            </a:r>
            <a:r>
              <a:rPr lang="de-DE" altLang="de-DE" dirty="0" err="1">
                <a:latin typeface="Arial" panose="020B0604020202020204" pitchFamily="34" charset="0"/>
                <a:cs typeface="Arial" panose="020B0604020202020204" pitchFamily="34" charset="0"/>
              </a:rPr>
              <a:t>with</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three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nutritious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meals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served</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daily</a:t>
            </a:r>
            <a:r>
              <a:rPr lang="de-DE" altLang="de-DE" dirty="0">
                <a:latin typeface="Arial" panose="020B0604020202020204" pitchFamily="34" charset="0"/>
                <a:cs typeface="Arial" panose="020B0604020202020204" pitchFamily="34" charset="0"/>
              </a:rPr>
              <a:t>. </a:t>
            </a:r>
          </a:p>
          <a:p>
            <a:pPr lvl="0" eaLnBrk="0" fontAlgn="base" hangingPunct="0">
              <a:spcBef>
                <a:spcPct val="0"/>
              </a:spcBef>
              <a:spcAft>
                <a:spcPct val="0"/>
              </a:spcAft>
            </a:pPr>
            <a:endParaRPr lang="de-DE" altLang="de-DE" dirty="0">
              <a:latin typeface="Arial" panose="020B0604020202020204" pitchFamily="34" charset="0"/>
              <a:cs typeface="Arial" panose="020B0604020202020204" pitchFamily="34" charset="0"/>
            </a:endParaRPr>
          </a:p>
          <a:p>
            <a:pPr lvl="0" eaLnBrk="0" fontAlgn="base" hangingPunct="0">
              <a:spcBef>
                <a:spcPct val="0"/>
              </a:spcBef>
              <a:spcAft>
                <a:spcPct val="0"/>
              </a:spcAft>
            </a:pPr>
            <a:r>
              <a:rPr lang="de-DE" altLang="de-DE" dirty="0">
                <a:latin typeface="Arial" panose="020B0604020202020204" pitchFamily="34" charset="0"/>
                <a:cs typeface="Arial" panose="020B0604020202020204" pitchFamily="34" charset="0"/>
              </a:rPr>
              <a:t>Weekends </a:t>
            </a:r>
            <a:r>
              <a:rPr lang="de-DE" altLang="de-DE" dirty="0" err="1">
                <a:latin typeface="Arial" panose="020B0604020202020204" pitchFamily="34" charset="0"/>
                <a:cs typeface="Arial" panose="020B0604020202020204" pitchFamily="34" charset="0"/>
              </a:rPr>
              <a:t>are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typically</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free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giving</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students</a:t>
            </a:r>
            <a:r>
              <a:rPr lang="de-DE" altLang="de-DE" dirty="0">
                <a:latin typeface="Arial" panose="020B0604020202020204" pitchFamily="34" charset="0"/>
                <a:cs typeface="Arial" panose="020B0604020202020204" pitchFamily="34" charset="0"/>
              </a:rPr>
              <a:t> time </a:t>
            </a:r>
            <a:r>
              <a:rPr lang="de-DE" altLang="de-DE" dirty="0" err="1">
                <a:latin typeface="Arial" panose="020B0604020202020204" pitchFamily="34" charset="0"/>
                <a:cs typeface="Arial" panose="020B0604020202020204" pitchFamily="34" charset="0"/>
              </a:rPr>
              <a:t>to</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rest</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explore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or</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further</a:t>
            </a:r>
            <a:r>
              <a:rPr lang="de-DE" altLang="de-DE" dirty="0">
                <a:latin typeface="Arial" panose="020B0604020202020204" pitchFamily="34" charset="0"/>
                <a:cs typeface="Arial" panose="020B0604020202020204" pitchFamily="34" charset="0"/>
              </a:rPr>
              <a:t> connect </a:t>
            </a:r>
            <a:r>
              <a:rPr lang="de-DE" altLang="de-DE" dirty="0" err="1">
                <a:latin typeface="Arial" panose="020B0604020202020204" pitchFamily="34" charset="0"/>
                <a:cs typeface="Arial" panose="020B0604020202020204" pitchFamily="34" charset="0"/>
              </a:rPr>
              <a:t>with</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the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local</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culture</a:t>
            </a:r>
            <a:r>
              <a:rPr lang="de-DE" altLang="de-DE" dirty="0">
                <a:latin typeface="Arial" panose="020B0604020202020204" pitchFamily="34" charset="0"/>
                <a:cs typeface="Arial" panose="020B0604020202020204" pitchFamily="34" charset="0"/>
              </a:rPr>
              <a:t>.</a:t>
            </a:r>
          </a:p>
          <a:p>
            <a:pPr lvl="0" eaLnBrk="0" fontAlgn="base" hangingPunct="0">
              <a:spcBef>
                <a:spcPct val="0"/>
              </a:spcBef>
              <a:spcAft>
                <a:spcPct val="0"/>
              </a:spcAft>
            </a:pPr>
            <a:endParaRPr lang="de-DE" altLang="de-DE" dirty="0">
              <a:latin typeface="Arial" panose="020B0604020202020204" pitchFamily="34" charset="0"/>
              <a:cs typeface="Arial" panose="020B0604020202020204" pitchFamily="34" charset="0"/>
            </a:endParaRPr>
          </a:p>
          <a:p>
            <a:pPr fontAlgn="t">
              <a:lnSpc>
                <a:spcPct val="110000"/>
              </a:lnSpc>
              <a:spcBef>
                <a:spcPts val="1000"/>
              </a:spcBef>
            </a:pPr>
            <a:r>
              <a:rPr lang="en-US" dirty="0">
                <a:latin typeface="Arial" panose="020B0604020202020204" pitchFamily="34" charset="0"/>
                <a:cs typeface="Arial" panose="020B0604020202020204" pitchFamily="34" charset="0"/>
              </a:rPr>
              <a:t>Participants will work alongside local professionals and community members, contributing to impactful projects while developing key skills in project management, teamwork, and cross-cultural communication. </a:t>
            </a:r>
          </a:p>
          <a:p>
            <a:pPr fontAlgn="t">
              <a:lnSpc>
                <a:spcPct val="110000"/>
              </a:lnSpc>
              <a:spcBef>
                <a:spcPts val="1000"/>
              </a:spcBef>
            </a:pPr>
            <a:r>
              <a:rPr lang="en-US" dirty="0">
                <a:latin typeface="Arial" panose="020B0604020202020204" pitchFamily="34" charset="0"/>
                <a:cs typeface="Arial" panose="020B0604020202020204" pitchFamily="34" charset="0"/>
              </a:rPr>
              <a:t>Both NGOs maintain active partnerships with local universities, enabling students to network, collaborate and engage with Kenyan students and faculty. </a:t>
            </a:r>
          </a:p>
          <a:p>
            <a:pPr fontAlgn="t">
              <a:lnSpc>
                <a:spcPct val="110000"/>
              </a:lnSpc>
              <a:spcBef>
                <a:spcPts val="1000"/>
              </a:spcBef>
            </a:pPr>
            <a:r>
              <a:rPr lang="en-US" dirty="0">
                <a:latin typeface="Arial" panose="020B0604020202020204" pitchFamily="34" charset="0"/>
                <a:cs typeface="Arial" panose="020B0604020202020204" pitchFamily="34" charset="0"/>
              </a:rPr>
              <a:t>International students have the opportunity to visit other NGOs within the SCN Kenya network, explore local culture, and participate in excursions such as safari park visits (additional costs apply). </a:t>
            </a:r>
          </a:p>
        </p:txBody>
      </p:sp>
      <p:pic>
        <p:nvPicPr>
          <p:cNvPr id="2" name="Grafik 1" descr="Ein Bild, das Person, Kleidung, Menschliches Gesicht, draußen enthält.&#10;&#10;KI-generierte Inhalte können fehlerhaft sein.">
            <a:extLst>
              <a:ext uri="{FF2B5EF4-FFF2-40B4-BE49-F238E27FC236}">
                <a16:creationId xmlns:a16="http://schemas.microsoft.com/office/drawing/2014/main" id="{B432C461-5477-F590-CCCB-D6B0802F095D}"/>
              </a:ext>
            </a:extLst>
          </p:cNvPr>
          <p:cNvPicPr>
            <a:picLocks noChangeAspect="1"/>
          </p:cNvPicPr>
          <p:nvPr/>
        </p:nvPicPr>
        <p:blipFill>
          <a:blip r:embed="rId3" cstate="print">
            <a:extLst>
              <a:ext uri="{28A0092B-C50C-407E-A947-70E740481C1C}">
                <a14:useLocalDpi xmlns:a14="http://schemas.microsoft.com/office/drawing/2010/main"/>
              </a:ext>
            </a:extLst>
          </a:blip>
          <a:srcRect b="-1"/>
          <a:stretch>
            <a:fillRect/>
          </a:stretch>
        </p:blipFill>
        <p:spPr>
          <a:xfrm>
            <a:off x="0" y="432412"/>
            <a:ext cx="3948253" cy="5993176"/>
          </a:xfrm>
          <a:prstGeom prst="rect">
            <a:avLst/>
          </a:prstGeom>
          <a:noFill/>
        </p:spPr>
      </p:pic>
    </p:spTree>
    <p:extLst>
      <p:ext uri="{BB962C8B-B14F-4D97-AF65-F5344CB8AC3E}">
        <p14:creationId xmlns:p14="http://schemas.microsoft.com/office/powerpoint/2010/main" val="4060509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FD8FD-73AF-3AA5-200A-A270FE1467F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D7A329-804A-5CDF-F980-B4BDA8BD396E}"/>
              </a:ext>
            </a:extLst>
          </p:cNvPr>
          <p:cNvSpPr>
            <a:spLocks noGrp="1"/>
          </p:cNvSpPr>
          <p:nvPr>
            <p:ph type="title"/>
          </p:nvPr>
        </p:nvSpPr>
        <p:spPr>
          <a:xfrm>
            <a:off x="432123" y="541012"/>
            <a:ext cx="11042250" cy="655127"/>
          </a:xfrm>
        </p:spPr>
        <p:txBody>
          <a:bodyPr>
            <a:normAutofit/>
          </a:bodyPr>
          <a:lstStyle/>
          <a:p>
            <a:pPr fontAlgn="t">
              <a:lnSpc>
                <a:spcPct val="100000"/>
              </a:lnSpc>
            </a:pPr>
            <a:r>
              <a:rPr lang="en-US" sz="2800" dirty="0">
                <a:latin typeface="Arial" panose="020B0604020202020204" pitchFamily="34" charset="0"/>
                <a:cs typeface="Arial" panose="020B0604020202020204" pitchFamily="34" charset="0"/>
              </a:rPr>
              <a:t>Your NGO, Your Network - Join Kenya’s Movement for Change</a:t>
            </a:r>
          </a:p>
        </p:txBody>
      </p:sp>
      <p:pic>
        <p:nvPicPr>
          <p:cNvPr id="7" name="Grafik 6">
            <a:extLst>
              <a:ext uri="{FF2B5EF4-FFF2-40B4-BE49-F238E27FC236}">
                <a16:creationId xmlns:a16="http://schemas.microsoft.com/office/drawing/2014/main" id="{63C77057-9A6C-0CC8-8BB0-6EDE268D0136}"/>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0018984" y="5144066"/>
            <a:ext cx="1605857" cy="1629298"/>
          </a:xfrm>
          <a:prstGeom prst="rect">
            <a:avLst/>
          </a:prstGeom>
          <a:ln>
            <a:noFill/>
          </a:ln>
        </p:spPr>
      </p:pic>
      <p:sp>
        <p:nvSpPr>
          <p:cNvPr id="5" name="Textfeld 4">
            <a:extLst>
              <a:ext uri="{FF2B5EF4-FFF2-40B4-BE49-F238E27FC236}">
                <a16:creationId xmlns:a16="http://schemas.microsoft.com/office/drawing/2014/main" id="{1202D64C-03F6-663F-B10E-07BA14EC000A}"/>
              </a:ext>
            </a:extLst>
          </p:cNvPr>
          <p:cNvSpPr txBox="1"/>
          <p:nvPr/>
        </p:nvSpPr>
        <p:spPr>
          <a:xfrm>
            <a:off x="567158" y="1384222"/>
            <a:ext cx="11192719" cy="561692"/>
          </a:xfrm>
          <a:prstGeom prst="rect">
            <a:avLst/>
          </a:prstGeom>
          <a:noFill/>
        </p:spPr>
        <p:txBody>
          <a:bodyPr wrap="square" rtlCol="0">
            <a:spAutoFit/>
          </a:bodyPr>
          <a:lstStyle/>
          <a:p>
            <a:pPr fontAlgn="t">
              <a:lnSpc>
                <a:spcPts val="1500"/>
              </a:lnSpc>
              <a:buNone/>
            </a:pPr>
            <a:endParaRPr lang="en-US" dirty="0">
              <a:latin typeface="Arial" panose="020B0604020202020204" pitchFamily="34" charset="0"/>
              <a:cs typeface="Arial" panose="020B0604020202020204" pitchFamily="34" charset="0"/>
            </a:endParaRPr>
          </a:p>
          <a:p>
            <a:endParaRPr lang="de-DE" dirty="0"/>
          </a:p>
        </p:txBody>
      </p:sp>
      <p:sp>
        <p:nvSpPr>
          <p:cNvPr id="6" name="Textfeld 5">
            <a:extLst>
              <a:ext uri="{FF2B5EF4-FFF2-40B4-BE49-F238E27FC236}">
                <a16:creationId xmlns:a16="http://schemas.microsoft.com/office/drawing/2014/main" id="{D7CFF13B-D645-BB98-946B-B796CD2C79BF}"/>
              </a:ext>
            </a:extLst>
          </p:cNvPr>
          <p:cNvSpPr txBox="1"/>
          <p:nvPr/>
        </p:nvSpPr>
        <p:spPr>
          <a:xfrm>
            <a:off x="432123" y="1420313"/>
            <a:ext cx="10754065" cy="5078313"/>
          </a:xfrm>
          <a:prstGeom prst="rect">
            <a:avLst/>
          </a:prstGeom>
          <a:noFill/>
        </p:spPr>
        <p:txBody>
          <a:bodyPr wrap="square" rtlCol="0">
            <a:spAutoFit/>
          </a:bodyPr>
          <a:lstStyle/>
          <a:p>
            <a:pPr fontAlgn="t">
              <a:buNone/>
            </a:pPr>
            <a:r>
              <a:rPr lang="en-US" b="1" dirty="0">
                <a:latin typeface="Arial" panose="020B0604020202020204" pitchFamily="34" charset="0"/>
                <a:cs typeface="Arial" panose="020B0604020202020204" pitchFamily="34" charset="0"/>
              </a:rPr>
              <a:t>Become Part of a Network Driving Real Change</a:t>
            </a:r>
          </a:p>
          <a:p>
            <a:pPr fontAlgn="t">
              <a:buNone/>
            </a:pPr>
            <a:endParaRPr lang="en-US" dirty="0">
              <a:latin typeface="Arial" panose="020B0604020202020204" pitchFamily="34" charset="0"/>
              <a:cs typeface="Arial" panose="020B0604020202020204" pitchFamily="34" charset="0"/>
            </a:endParaRPr>
          </a:p>
          <a:p>
            <a:pPr fontAlgn="t">
              <a:buNone/>
            </a:pPr>
            <a:r>
              <a:rPr lang="en-US" dirty="0">
                <a:latin typeface="Arial" panose="020B0604020202020204" pitchFamily="34" charset="0"/>
                <a:cs typeface="Arial" panose="020B0604020202020204" pitchFamily="34" charset="0"/>
              </a:rPr>
              <a:t>Join the Sustainable Collaboration Network Kenya (SCN Kenya), a vibrant alliance of local NGOs and international partners. Your exchange is anchored by 5 of seven core NGO organizations—connecting you to the entire network.</a:t>
            </a:r>
          </a:p>
          <a:p>
            <a:pPr fontAlgn="t">
              <a:buNone/>
            </a:pPr>
            <a:endParaRPr lang="en-US" dirty="0">
              <a:latin typeface="Arial" panose="020B0604020202020204" pitchFamily="34" charset="0"/>
              <a:cs typeface="Arial" panose="020B0604020202020204" pitchFamily="34" charset="0"/>
            </a:endParaRPr>
          </a:p>
          <a:p>
            <a:pPr fontAlgn="t">
              <a:buNone/>
            </a:pPr>
            <a:r>
              <a:rPr lang="en-US" dirty="0">
                <a:latin typeface="Arial" panose="020B0604020202020204" pitchFamily="34" charset="0"/>
                <a:cs typeface="Arial" panose="020B0604020202020204" pitchFamily="34" charset="0"/>
              </a:rPr>
              <a:t>Founded in 2022, SCN Kenya empowers vulnerable communities across Kenya, especially those at or below the poverty line. The network supports about 500,000 people from Nairobi’s informal settlements to Lake Victoria.</a:t>
            </a:r>
          </a:p>
          <a:p>
            <a:pPr fontAlgn="t">
              <a:buNone/>
            </a:pPr>
            <a:endParaRPr lang="en-US" dirty="0">
              <a:latin typeface="Arial" panose="020B0604020202020204" pitchFamily="34" charset="0"/>
              <a:cs typeface="Arial" panose="020B0604020202020204" pitchFamily="34" charset="0"/>
            </a:endParaRPr>
          </a:p>
          <a:p>
            <a:pPr fontAlgn="t">
              <a:buNone/>
            </a:pPr>
            <a:r>
              <a:rPr lang="en-US" dirty="0">
                <a:latin typeface="Arial" panose="020B0604020202020204" pitchFamily="34" charset="0"/>
                <a:cs typeface="Arial" panose="020B0604020202020204" pitchFamily="34" charset="0"/>
              </a:rPr>
              <a:t>SCN Kenya thrives on partnerships (SDG 17), innovation, and transforming global ideas into local solutions. Through teamwork, creative problem-solving, and social entrepreneurship, you’ll help drive sustainable, community-rooted development.</a:t>
            </a:r>
          </a:p>
          <a:p>
            <a:pPr fontAlgn="t">
              <a:buNone/>
            </a:pPr>
            <a:r>
              <a:rPr lang="en-US" dirty="0">
                <a:latin typeface="Arial" panose="020B0604020202020204" pitchFamily="34" charset="0"/>
                <a:cs typeface="Arial" panose="020B0604020202020204" pitchFamily="34" charset="0"/>
              </a:rPr>
              <a:t>Join us to learn, grow, and help shape new solutions to big challenges.</a:t>
            </a:r>
          </a:p>
          <a:p>
            <a:pPr fontAlgn="t">
              <a:buNone/>
            </a:pP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Ready to be part of a movement that matters? </a:t>
            </a:r>
            <a:r>
              <a:rPr lang="en-US" dirty="0">
                <a:latin typeface="Arial" panose="020B0604020202020204" pitchFamily="34" charset="0"/>
                <a:cs typeface="Arial" panose="020B0604020202020204" pitchFamily="34" charset="0"/>
                <a:hlinkClick r:id="rId4"/>
              </a:rPr>
              <a:t>https://www.scn-kenya.org</a:t>
            </a:r>
            <a:endParaRPr lang="en-US" dirty="0">
              <a:latin typeface="Arial" panose="020B0604020202020204" pitchFamily="34" charset="0"/>
              <a:cs typeface="Arial" panose="020B0604020202020204" pitchFamily="34" charset="0"/>
            </a:endParaRPr>
          </a:p>
          <a:p>
            <a:pPr fontAlgn="t">
              <a:buNone/>
            </a:pPr>
            <a:endParaRPr lang="en-US" dirty="0">
              <a:latin typeface="Arial" panose="020B060402020202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3695027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98313C-56B8-4303-AA0F-EB478B909214}"/>
              </a:ext>
            </a:extLst>
          </p:cNvPr>
          <p:cNvSpPr>
            <a:spLocks noGrp="1"/>
          </p:cNvSpPr>
          <p:nvPr>
            <p:ph type="title"/>
          </p:nvPr>
        </p:nvSpPr>
        <p:spPr>
          <a:xfrm>
            <a:off x="364963" y="346536"/>
            <a:ext cx="10327372" cy="492443"/>
          </a:xfrm>
        </p:spPr>
        <p:txBody>
          <a:bodyPr>
            <a:normAutofit fontScale="90000"/>
          </a:bodyPr>
          <a:lstStyle/>
          <a:p>
            <a:r>
              <a:rPr lang="en-US" dirty="0">
                <a:latin typeface="Arial" panose="020B0604020202020204" pitchFamily="34" charset="0"/>
                <a:cs typeface="Arial" panose="020B0604020202020204" pitchFamily="34" charset="0"/>
              </a:rPr>
              <a:t>Where you can volunteer?</a:t>
            </a:r>
          </a:p>
        </p:txBody>
      </p:sp>
      <p:pic>
        <p:nvPicPr>
          <p:cNvPr id="4" name="Inhaltsplatzhalter 3">
            <a:extLst>
              <a:ext uri="{FF2B5EF4-FFF2-40B4-BE49-F238E27FC236}">
                <a16:creationId xmlns:a16="http://schemas.microsoft.com/office/drawing/2014/main" id="{BCFFB994-2DF0-4E1E-A54C-2F39B152FD9A}"/>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b="-2074"/>
          <a:stretch/>
        </p:blipFill>
        <p:spPr>
          <a:xfrm>
            <a:off x="364963" y="1192498"/>
            <a:ext cx="8138689" cy="5507711"/>
          </a:xfrm>
          <a:prstGeom prst="rect">
            <a:avLst/>
          </a:prstGeom>
        </p:spPr>
      </p:pic>
      <p:sp>
        <p:nvSpPr>
          <p:cNvPr id="23" name="Textfeld 22">
            <a:extLst>
              <a:ext uri="{FF2B5EF4-FFF2-40B4-BE49-F238E27FC236}">
                <a16:creationId xmlns:a16="http://schemas.microsoft.com/office/drawing/2014/main" id="{B303954D-B0E5-494A-AD86-9F9E9E7A3478}"/>
              </a:ext>
            </a:extLst>
          </p:cNvPr>
          <p:cNvSpPr txBox="1"/>
          <p:nvPr/>
        </p:nvSpPr>
        <p:spPr>
          <a:xfrm>
            <a:off x="8327518" y="6297909"/>
            <a:ext cx="1238481" cy="369332"/>
          </a:xfrm>
          <a:prstGeom prst="rect">
            <a:avLst/>
          </a:prstGeom>
          <a:noFill/>
        </p:spPr>
        <p:txBody>
          <a:bodyPr wrap="none" rtlCol="0">
            <a:spAutoFit/>
          </a:bodyPr>
          <a:lstStyle/>
          <a:p>
            <a:r>
              <a:rPr lang="en-US">
                <a:latin typeface="Boehringer Forward Text" panose="02000500000000020000" pitchFamily="2" charset="0"/>
              </a:rPr>
              <a:t>-&gt; Nairobi</a:t>
            </a:r>
          </a:p>
        </p:txBody>
      </p:sp>
      <p:sp>
        <p:nvSpPr>
          <p:cNvPr id="38" name="Ellipse 16">
            <a:extLst>
              <a:ext uri="{FF2B5EF4-FFF2-40B4-BE49-F238E27FC236}">
                <a16:creationId xmlns:a16="http://schemas.microsoft.com/office/drawing/2014/main" id="{F4B7CD3A-5730-41A7-860F-1AD87C1722E9}"/>
              </a:ext>
            </a:extLst>
          </p:cNvPr>
          <p:cNvSpPr/>
          <p:nvPr/>
        </p:nvSpPr>
        <p:spPr>
          <a:xfrm>
            <a:off x="2981900" y="4660268"/>
            <a:ext cx="172720" cy="203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oehringer Forward Text" panose="02000500000000020000" pitchFamily="2" charset="0"/>
            </a:endParaRPr>
          </a:p>
        </p:txBody>
      </p:sp>
      <p:sp>
        <p:nvSpPr>
          <p:cNvPr id="44" name="Ellipse 16">
            <a:extLst>
              <a:ext uri="{FF2B5EF4-FFF2-40B4-BE49-F238E27FC236}">
                <a16:creationId xmlns:a16="http://schemas.microsoft.com/office/drawing/2014/main" id="{FF9CBA45-6293-4D84-B1D9-709B2DD5161F}"/>
              </a:ext>
            </a:extLst>
          </p:cNvPr>
          <p:cNvSpPr/>
          <p:nvPr/>
        </p:nvSpPr>
        <p:spPr>
          <a:xfrm>
            <a:off x="4434307" y="2620538"/>
            <a:ext cx="172720" cy="203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oehringer Forward Text" panose="02000500000000020000" pitchFamily="2" charset="0"/>
            </a:endParaRPr>
          </a:p>
        </p:txBody>
      </p:sp>
      <p:sp>
        <p:nvSpPr>
          <p:cNvPr id="46" name="Ellipse 16">
            <a:extLst>
              <a:ext uri="{FF2B5EF4-FFF2-40B4-BE49-F238E27FC236}">
                <a16:creationId xmlns:a16="http://schemas.microsoft.com/office/drawing/2014/main" id="{EDE54856-E26E-41F2-A881-97A176A46BC0}"/>
              </a:ext>
            </a:extLst>
          </p:cNvPr>
          <p:cNvSpPr/>
          <p:nvPr/>
        </p:nvSpPr>
        <p:spPr>
          <a:xfrm>
            <a:off x="2811620" y="2397039"/>
            <a:ext cx="172720" cy="203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oehringer Forward Text" panose="02000500000000020000" pitchFamily="2" charset="0"/>
            </a:endParaRPr>
          </a:p>
        </p:txBody>
      </p:sp>
      <p:sp>
        <p:nvSpPr>
          <p:cNvPr id="10" name="Textfeld 9">
            <a:extLst>
              <a:ext uri="{FF2B5EF4-FFF2-40B4-BE49-F238E27FC236}">
                <a16:creationId xmlns:a16="http://schemas.microsoft.com/office/drawing/2014/main" id="{6EF1DF32-691B-4118-8678-DB7DA4FD0EF6}"/>
              </a:ext>
            </a:extLst>
          </p:cNvPr>
          <p:cNvSpPr txBox="1"/>
          <p:nvPr/>
        </p:nvSpPr>
        <p:spPr>
          <a:xfrm>
            <a:off x="4743249" y="2025595"/>
            <a:ext cx="833562" cy="574644"/>
          </a:xfrm>
          <a:prstGeom prst="rect">
            <a:avLst/>
          </a:prstGeom>
          <a:noFill/>
        </p:spPr>
        <p:txBody>
          <a:bodyPr wrap="none" lIns="0" tIns="0" rIns="0" bIns="0" rtlCol="0">
            <a:spAutoFit/>
          </a:bodyPr>
          <a:lstStyle/>
          <a:p>
            <a:r>
              <a:rPr lang="en-US" sz="1867" dirty="0">
                <a:solidFill>
                  <a:srgbClr val="FF0000"/>
                </a:solidFill>
                <a:latin typeface="Boehringer Forward Text" panose="02000500000000020000" pitchFamily="2" charset="0"/>
              </a:rPr>
              <a:t>Airport,</a:t>
            </a:r>
          </a:p>
          <a:p>
            <a:r>
              <a:rPr lang="en-US" sz="1867" dirty="0">
                <a:solidFill>
                  <a:srgbClr val="FF0000"/>
                </a:solidFill>
                <a:latin typeface="Boehringer Forward Text" panose="02000500000000020000" pitchFamily="2" charset="0"/>
              </a:rPr>
              <a:t>Eldoret</a:t>
            </a:r>
          </a:p>
        </p:txBody>
      </p:sp>
      <p:cxnSp>
        <p:nvCxnSpPr>
          <p:cNvPr id="13" name="Gerade Verbindung mit Pfeil 12">
            <a:extLst>
              <a:ext uri="{FF2B5EF4-FFF2-40B4-BE49-F238E27FC236}">
                <a16:creationId xmlns:a16="http://schemas.microsoft.com/office/drawing/2014/main" id="{CB676279-6ADF-41EB-BD3B-A2A282388784}"/>
              </a:ext>
            </a:extLst>
          </p:cNvPr>
          <p:cNvCxnSpPr>
            <a:cxnSpLocks/>
          </p:cNvCxnSpPr>
          <p:nvPr/>
        </p:nvCxnSpPr>
        <p:spPr>
          <a:xfrm>
            <a:off x="3001894" y="2192511"/>
            <a:ext cx="1485581" cy="92208"/>
          </a:xfrm>
          <a:prstGeom prst="straightConnector1">
            <a:avLst/>
          </a:prstGeom>
          <a:ln w="12700">
            <a:solidFill>
              <a:srgbClr val="00336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DC2DFA4D-856C-48D3-94A4-507C0AF9B461}"/>
              </a:ext>
            </a:extLst>
          </p:cNvPr>
          <p:cNvSpPr txBox="1"/>
          <p:nvPr/>
        </p:nvSpPr>
        <p:spPr>
          <a:xfrm rot="176733">
            <a:off x="3401371" y="1680299"/>
            <a:ext cx="1555041" cy="492443"/>
          </a:xfrm>
          <a:prstGeom prst="rect">
            <a:avLst/>
          </a:prstGeom>
          <a:noFill/>
        </p:spPr>
        <p:txBody>
          <a:bodyPr wrap="none" lIns="0" tIns="0" rIns="0" bIns="0" rtlCol="0">
            <a:spAutoFit/>
          </a:bodyPr>
          <a:lstStyle/>
          <a:p>
            <a:r>
              <a:rPr lang="en-US" sz="1600" dirty="0">
                <a:latin typeface="Boehringer Forward Text" panose="02000500000000020000" pitchFamily="2" charset="0"/>
              </a:rPr>
              <a:t>Ca. 57 km, </a:t>
            </a:r>
          </a:p>
          <a:p>
            <a:r>
              <a:rPr lang="en-US" sz="1600" dirty="0">
                <a:latin typeface="Boehringer Forward Text" panose="02000500000000020000" pitchFamily="2" charset="0"/>
              </a:rPr>
              <a:t>By car ca 70 min</a:t>
            </a:r>
          </a:p>
        </p:txBody>
      </p:sp>
      <p:cxnSp>
        <p:nvCxnSpPr>
          <p:cNvPr id="21" name="Gerader Verbinder 20">
            <a:extLst>
              <a:ext uri="{FF2B5EF4-FFF2-40B4-BE49-F238E27FC236}">
                <a16:creationId xmlns:a16="http://schemas.microsoft.com/office/drawing/2014/main" id="{E9793D23-97AF-4AD3-9BAF-833B90C0EC98}"/>
              </a:ext>
            </a:extLst>
          </p:cNvPr>
          <p:cNvCxnSpPr/>
          <p:nvPr/>
        </p:nvCxnSpPr>
        <p:spPr>
          <a:xfrm>
            <a:off x="3032632" y="2674044"/>
            <a:ext cx="276624" cy="0"/>
          </a:xfrm>
          <a:prstGeom prst="line">
            <a:avLst/>
          </a:prstGeom>
          <a:ln w="57150"/>
        </p:spPr>
        <p:style>
          <a:lnRef idx="1">
            <a:schemeClr val="accent4"/>
          </a:lnRef>
          <a:fillRef idx="0">
            <a:schemeClr val="accent4"/>
          </a:fillRef>
          <a:effectRef idx="0">
            <a:schemeClr val="accent4"/>
          </a:effectRef>
          <a:fontRef idx="minor">
            <a:schemeClr val="tx1"/>
          </a:fontRef>
        </p:style>
      </p:cxnSp>
      <p:cxnSp>
        <p:nvCxnSpPr>
          <p:cNvPr id="49" name="Gerader Verbinder 48">
            <a:extLst>
              <a:ext uri="{FF2B5EF4-FFF2-40B4-BE49-F238E27FC236}">
                <a16:creationId xmlns:a16="http://schemas.microsoft.com/office/drawing/2014/main" id="{B960205B-7492-4C2B-89E6-3A72ABDDB822}"/>
              </a:ext>
            </a:extLst>
          </p:cNvPr>
          <p:cNvCxnSpPr/>
          <p:nvPr/>
        </p:nvCxnSpPr>
        <p:spPr>
          <a:xfrm>
            <a:off x="4496013" y="2713317"/>
            <a:ext cx="276624" cy="0"/>
          </a:xfrm>
          <a:prstGeom prst="line">
            <a:avLst/>
          </a:prstGeom>
          <a:ln w="57150"/>
        </p:spPr>
        <p:style>
          <a:lnRef idx="1">
            <a:schemeClr val="accent4"/>
          </a:lnRef>
          <a:fillRef idx="0">
            <a:schemeClr val="accent4"/>
          </a:fillRef>
          <a:effectRef idx="0">
            <a:schemeClr val="accent4"/>
          </a:effectRef>
          <a:fontRef idx="minor">
            <a:schemeClr val="tx1"/>
          </a:fontRef>
        </p:style>
      </p:cxnSp>
      <p:sp>
        <p:nvSpPr>
          <p:cNvPr id="50" name="Textfeld 49">
            <a:extLst>
              <a:ext uri="{FF2B5EF4-FFF2-40B4-BE49-F238E27FC236}">
                <a16:creationId xmlns:a16="http://schemas.microsoft.com/office/drawing/2014/main" id="{DC65A996-3D55-434E-860B-69E8E21D37C7}"/>
              </a:ext>
            </a:extLst>
          </p:cNvPr>
          <p:cNvSpPr txBox="1"/>
          <p:nvPr/>
        </p:nvSpPr>
        <p:spPr>
          <a:xfrm>
            <a:off x="2061959" y="2514725"/>
            <a:ext cx="995465" cy="471989"/>
          </a:xfrm>
          <a:prstGeom prst="rect">
            <a:avLst/>
          </a:prstGeom>
          <a:noFill/>
        </p:spPr>
        <p:txBody>
          <a:bodyPr wrap="none" lIns="0" tIns="0" rIns="0" bIns="0" rtlCol="0">
            <a:spAutoFit/>
          </a:bodyPr>
          <a:lstStyle/>
          <a:p>
            <a:r>
              <a:rPr lang="en-US" sz="1867" dirty="0">
                <a:latin typeface="Boehringer Forward Text" panose="02000500000000020000" pitchFamily="2" charset="0"/>
              </a:rPr>
              <a:t>GAASPP,</a:t>
            </a:r>
          </a:p>
          <a:p>
            <a:r>
              <a:rPr lang="en-US" sz="1200" dirty="0" err="1">
                <a:latin typeface="Boehringer Forward Text" panose="02000500000000020000" pitchFamily="2" charset="0"/>
              </a:rPr>
              <a:t>Webuye</a:t>
            </a:r>
            <a:endParaRPr lang="en-US" sz="1200" dirty="0">
              <a:latin typeface="Boehringer Forward Text" panose="02000500000000020000" pitchFamily="2" charset="0"/>
            </a:endParaRPr>
          </a:p>
        </p:txBody>
      </p:sp>
      <p:sp>
        <p:nvSpPr>
          <p:cNvPr id="51" name="Ellipse 50">
            <a:extLst>
              <a:ext uri="{FF2B5EF4-FFF2-40B4-BE49-F238E27FC236}">
                <a16:creationId xmlns:a16="http://schemas.microsoft.com/office/drawing/2014/main" id="{7F2259F7-E1EA-4276-A020-2289D32A2E49}"/>
              </a:ext>
            </a:extLst>
          </p:cNvPr>
          <p:cNvSpPr/>
          <p:nvPr/>
        </p:nvSpPr>
        <p:spPr>
          <a:xfrm>
            <a:off x="4196546" y="1861461"/>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endParaRPr lang="en-US" sz="1867" dirty="0" err="1">
              <a:solidFill>
                <a:schemeClr val="tx1"/>
              </a:solidFill>
              <a:latin typeface="Boehringer Forward Text" panose="02000500000000020000" pitchFamily="2" charset="0"/>
            </a:endParaRPr>
          </a:p>
        </p:txBody>
      </p:sp>
      <p:sp>
        <p:nvSpPr>
          <p:cNvPr id="52" name="Ellipse 51">
            <a:extLst>
              <a:ext uri="{FF2B5EF4-FFF2-40B4-BE49-F238E27FC236}">
                <a16:creationId xmlns:a16="http://schemas.microsoft.com/office/drawing/2014/main" id="{F0DD50CE-6F8E-48FA-9DA1-34409C8E3444}"/>
              </a:ext>
            </a:extLst>
          </p:cNvPr>
          <p:cNvSpPr/>
          <p:nvPr/>
        </p:nvSpPr>
        <p:spPr>
          <a:xfrm>
            <a:off x="1829642" y="2252976"/>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endParaRPr lang="en-US" sz="1867" dirty="0" err="1">
              <a:solidFill>
                <a:schemeClr val="tx1"/>
              </a:solidFill>
              <a:latin typeface="Boehringer Forward Text" panose="02000500000000020000" pitchFamily="2" charset="0"/>
            </a:endParaRPr>
          </a:p>
        </p:txBody>
      </p:sp>
      <p:sp>
        <p:nvSpPr>
          <p:cNvPr id="3" name="Ellipse 2">
            <a:extLst>
              <a:ext uri="{FF2B5EF4-FFF2-40B4-BE49-F238E27FC236}">
                <a16:creationId xmlns:a16="http://schemas.microsoft.com/office/drawing/2014/main" id="{EBBACA80-88E2-24F6-D2C9-C5CB89A7EE39}"/>
              </a:ext>
            </a:extLst>
          </p:cNvPr>
          <p:cNvSpPr/>
          <p:nvPr/>
        </p:nvSpPr>
        <p:spPr>
          <a:xfrm>
            <a:off x="1818182" y="1177473"/>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r>
              <a:rPr lang="en-US" sz="1867" dirty="0">
                <a:solidFill>
                  <a:schemeClr val="tx1"/>
                </a:solidFill>
                <a:latin typeface="Boehringer Forward Text" panose="02000500000000020000" pitchFamily="2" charset="0"/>
              </a:rPr>
              <a:t>CHW,</a:t>
            </a:r>
          </a:p>
          <a:p>
            <a:pPr algn="ctr"/>
            <a:r>
              <a:rPr lang="en-US" sz="1200" dirty="0" err="1">
                <a:solidFill>
                  <a:schemeClr val="tx1"/>
                </a:solidFill>
                <a:latin typeface="Boehringer Forward Text" panose="02000500000000020000" pitchFamily="2" charset="0"/>
              </a:rPr>
              <a:t>Tongaren</a:t>
            </a:r>
            <a:endParaRPr lang="en-US" sz="1200" dirty="0">
              <a:solidFill>
                <a:schemeClr val="tx1"/>
              </a:solidFill>
              <a:latin typeface="Boehringer Forward Text" panose="02000500000000020000" pitchFamily="2" charset="0"/>
            </a:endParaRPr>
          </a:p>
        </p:txBody>
      </p:sp>
      <p:sp>
        <p:nvSpPr>
          <p:cNvPr id="6" name="Ellipse 5">
            <a:extLst>
              <a:ext uri="{FF2B5EF4-FFF2-40B4-BE49-F238E27FC236}">
                <a16:creationId xmlns:a16="http://schemas.microsoft.com/office/drawing/2014/main" id="{BEC6F442-F120-1382-61C5-CA8983ED10FD}"/>
              </a:ext>
            </a:extLst>
          </p:cNvPr>
          <p:cNvSpPr/>
          <p:nvPr/>
        </p:nvSpPr>
        <p:spPr>
          <a:xfrm>
            <a:off x="2897980" y="4532403"/>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r>
              <a:rPr lang="en-US" sz="1867" dirty="0">
                <a:solidFill>
                  <a:schemeClr val="tx1"/>
                </a:solidFill>
                <a:latin typeface="Boehringer Forward Text" panose="02000500000000020000" pitchFamily="2" charset="0"/>
              </a:rPr>
              <a:t>Wa-Wa Kenya , </a:t>
            </a:r>
            <a:r>
              <a:rPr lang="en-US" sz="1200" dirty="0">
                <a:solidFill>
                  <a:schemeClr val="tx1"/>
                </a:solidFill>
                <a:latin typeface="Boehringer Forward Text" panose="02000500000000020000" pitchFamily="2" charset="0"/>
              </a:rPr>
              <a:t>Homabay</a:t>
            </a:r>
          </a:p>
        </p:txBody>
      </p:sp>
      <p:sp>
        <p:nvSpPr>
          <p:cNvPr id="7" name="Ellipse 6">
            <a:extLst>
              <a:ext uri="{FF2B5EF4-FFF2-40B4-BE49-F238E27FC236}">
                <a16:creationId xmlns:a16="http://schemas.microsoft.com/office/drawing/2014/main" id="{74C6CED2-A889-D450-302E-2A83EF753A92}"/>
              </a:ext>
            </a:extLst>
          </p:cNvPr>
          <p:cNvSpPr/>
          <p:nvPr/>
        </p:nvSpPr>
        <p:spPr>
          <a:xfrm>
            <a:off x="1487489" y="3946354"/>
            <a:ext cx="1411344" cy="824405"/>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r>
              <a:rPr lang="en-US" sz="1867" dirty="0">
                <a:solidFill>
                  <a:srgbClr val="FF0000"/>
                </a:solidFill>
                <a:latin typeface="Boehringer Forward Text" panose="02000500000000020000" pitchFamily="2" charset="0"/>
              </a:rPr>
              <a:t>Airport Kisumu</a:t>
            </a:r>
          </a:p>
        </p:txBody>
      </p:sp>
      <p:sp>
        <p:nvSpPr>
          <p:cNvPr id="8" name="Ellipse 16">
            <a:extLst>
              <a:ext uri="{FF2B5EF4-FFF2-40B4-BE49-F238E27FC236}">
                <a16:creationId xmlns:a16="http://schemas.microsoft.com/office/drawing/2014/main" id="{9794A075-9A89-2C1B-94AA-DE562F179643}"/>
              </a:ext>
            </a:extLst>
          </p:cNvPr>
          <p:cNvSpPr/>
          <p:nvPr/>
        </p:nvSpPr>
        <p:spPr>
          <a:xfrm>
            <a:off x="2725260" y="4311288"/>
            <a:ext cx="172720" cy="203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oehringer Forward Text" panose="02000500000000020000" pitchFamily="2" charset="0"/>
            </a:endParaRPr>
          </a:p>
        </p:txBody>
      </p:sp>
      <p:sp>
        <p:nvSpPr>
          <p:cNvPr id="5" name="Ellipse 4">
            <a:extLst>
              <a:ext uri="{FF2B5EF4-FFF2-40B4-BE49-F238E27FC236}">
                <a16:creationId xmlns:a16="http://schemas.microsoft.com/office/drawing/2014/main" id="{E49E09A5-98C1-0B09-C010-B8BAB66B8360}"/>
              </a:ext>
            </a:extLst>
          </p:cNvPr>
          <p:cNvSpPr/>
          <p:nvPr/>
        </p:nvSpPr>
        <p:spPr>
          <a:xfrm>
            <a:off x="2646801" y="3688710"/>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r>
              <a:rPr lang="en-US" sz="1867" dirty="0">
                <a:solidFill>
                  <a:schemeClr val="tx1"/>
                </a:solidFill>
                <a:latin typeface="Boehringer Forward Text" panose="02000500000000020000" pitchFamily="2" charset="0"/>
              </a:rPr>
              <a:t>Tendo,</a:t>
            </a:r>
          </a:p>
          <a:p>
            <a:pPr algn="ctr"/>
            <a:r>
              <a:rPr lang="en-US" sz="1200" dirty="0" err="1">
                <a:solidFill>
                  <a:schemeClr val="tx1"/>
                </a:solidFill>
                <a:latin typeface="Boehringer Forward Text" panose="02000500000000020000" pitchFamily="2" charset="0"/>
              </a:rPr>
              <a:t>Kendubay</a:t>
            </a:r>
            <a:endParaRPr lang="en-US" sz="1200" dirty="0">
              <a:solidFill>
                <a:schemeClr val="tx1"/>
              </a:solidFill>
              <a:latin typeface="Boehringer Forward Text" panose="02000500000000020000" pitchFamily="2" charset="0"/>
            </a:endParaRPr>
          </a:p>
        </p:txBody>
      </p:sp>
      <p:sp>
        <p:nvSpPr>
          <p:cNvPr id="9" name="Ellipse 8">
            <a:extLst>
              <a:ext uri="{FF2B5EF4-FFF2-40B4-BE49-F238E27FC236}">
                <a16:creationId xmlns:a16="http://schemas.microsoft.com/office/drawing/2014/main" id="{A314378E-FEBD-6C38-A416-97569ACB369F}"/>
              </a:ext>
            </a:extLst>
          </p:cNvPr>
          <p:cNvSpPr/>
          <p:nvPr/>
        </p:nvSpPr>
        <p:spPr>
          <a:xfrm>
            <a:off x="4385566" y="2361930"/>
            <a:ext cx="1557297" cy="983556"/>
          </a:xfrm>
          <a:prstGeom prst="ellipse">
            <a:avLst/>
          </a:prstGeom>
          <a:noFill/>
          <a:ln w="12700">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lIns="96000" tIns="96000" rIns="96000" bIns="96000" rtlCol="0" anchor="ctr"/>
          <a:lstStyle/>
          <a:p>
            <a:pPr algn="ctr"/>
            <a:r>
              <a:rPr lang="en-US" sz="1867" dirty="0" err="1">
                <a:solidFill>
                  <a:schemeClr val="tx1"/>
                </a:solidFill>
                <a:latin typeface="Boehringer Forward Text" panose="02000500000000020000" pitchFamily="2" charset="0"/>
              </a:rPr>
              <a:t>Solasa</a:t>
            </a:r>
            <a:r>
              <a:rPr lang="en-US" sz="1867" dirty="0">
                <a:solidFill>
                  <a:schemeClr val="tx1"/>
                </a:solidFill>
                <a:latin typeface="Boehringer Forward Text" panose="02000500000000020000" pitchFamily="2" charset="0"/>
              </a:rPr>
              <a:t>, </a:t>
            </a:r>
          </a:p>
          <a:p>
            <a:pPr algn="ctr"/>
            <a:r>
              <a:rPr lang="en-US" sz="1200" dirty="0">
                <a:solidFill>
                  <a:schemeClr val="tx1"/>
                </a:solidFill>
                <a:latin typeface="Boehringer Forward Text" panose="02000500000000020000" pitchFamily="2" charset="0"/>
              </a:rPr>
              <a:t>Eldoret</a:t>
            </a:r>
          </a:p>
        </p:txBody>
      </p:sp>
      <p:sp>
        <p:nvSpPr>
          <p:cNvPr id="11" name="Ellipse 16">
            <a:extLst>
              <a:ext uri="{FF2B5EF4-FFF2-40B4-BE49-F238E27FC236}">
                <a16:creationId xmlns:a16="http://schemas.microsoft.com/office/drawing/2014/main" id="{896F9308-1CBA-5010-480C-A3FE50B5A3A1}"/>
              </a:ext>
            </a:extLst>
          </p:cNvPr>
          <p:cNvSpPr/>
          <p:nvPr/>
        </p:nvSpPr>
        <p:spPr>
          <a:xfrm>
            <a:off x="2646801" y="1885419"/>
            <a:ext cx="172720" cy="203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oehringer Forward Text" panose="02000500000000020000" pitchFamily="2" charset="0"/>
            </a:endParaRPr>
          </a:p>
        </p:txBody>
      </p:sp>
      <p:sp>
        <p:nvSpPr>
          <p:cNvPr id="12" name="Textfeld 11">
            <a:extLst>
              <a:ext uri="{FF2B5EF4-FFF2-40B4-BE49-F238E27FC236}">
                <a16:creationId xmlns:a16="http://schemas.microsoft.com/office/drawing/2014/main" id="{CF744674-827F-1125-AC68-A422F5C9D429}"/>
              </a:ext>
            </a:extLst>
          </p:cNvPr>
          <p:cNvSpPr txBox="1"/>
          <p:nvPr/>
        </p:nvSpPr>
        <p:spPr>
          <a:xfrm>
            <a:off x="8861335" y="1118667"/>
            <a:ext cx="3151595" cy="5632311"/>
          </a:xfrm>
          <a:prstGeom prst="rect">
            <a:avLst/>
          </a:prstGeom>
          <a:noFill/>
        </p:spPr>
        <p:txBody>
          <a:bodyPr wrap="square" rtlCol="0">
            <a:spAutoFit/>
          </a:bodyPr>
          <a:lstStyle/>
          <a:p>
            <a:r>
              <a:rPr lang="de-DE" dirty="0" err="1">
                <a:latin typeface="Arial" panose="020B0604020202020204" pitchFamily="34" charset="0"/>
                <a:cs typeface="Arial" panose="020B0604020202020204" pitchFamily="34" charset="0"/>
              </a:rPr>
              <a:t>Depending</a:t>
            </a:r>
            <a:r>
              <a:rPr lang="de-DE" dirty="0">
                <a:latin typeface="Arial" panose="020B0604020202020204" pitchFamily="34" charset="0"/>
                <a:cs typeface="Arial" panose="020B0604020202020204" pitchFamily="34" charset="0"/>
              </a:rPr>
              <a:t> on </a:t>
            </a:r>
            <a:r>
              <a:rPr lang="de-DE" dirty="0" err="1">
                <a:latin typeface="Arial" panose="020B0604020202020204" pitchFamily="34" charset="0"/>
                <a:cs typeface="Arial" panose="020B0604020202020204" pitchFamily="34" charset="0"/>
              </a:rPr>
              <a:t>your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interest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offer</a:t>
            </a:r>
            <a:r>
              <a:rPr lang="de-DE" dirty="0">
                <a:latin typeface="Arial" panose="020B0604020202020204" pitchFamily="34" charset="0"/>
                <a:cs typeface="Arial" panose="020B0604020202020204" pitchFamily="34" charset="0"/>
              </a:rPr>
              <a:t> 5 NGO </a:t>
            </a:r>
            <a:r>
              <a:rPr lang="de-DE" dirty="0" err="1">
                <a:latin typeface="Arial" panose="020B0604020202020204" pitchFamily="34" charset="0"/>
                <a:cs typeface="Arial" panose="020B0604020202020204" pitchFamily="34" charset="0"/>
              </a:rPr>
              <a:t>core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partners</a:t>
            </a:r>
            <a:r>
              <a:rPr lang="de-DE" dirty="0">
                <a:latin typeface="Arial" panose="020B0604020202020204" pitchFamily="34" charset="0"/>
                <a:cs typeface="Arial" panose="020B0604020202020204" pitchFamily="34" charset="0"/>
              </a:rPr>
              <a:t> in Western </a:t>
            </a:r>
            <a:r>
              <a:rPr lang="de-DE" dirty="0" err="1">
                <a:latin typeface="Arial" panose="020B0604020202020204" pitchFamily="34" charset="0"/>
                <a:cs typeface="Arial" panose="020B0604020202020204" pitchFamily="34" charset="0"/>
              </a:rPr>
              <a:t>Kenya</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who</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can</a:t>
            </a:r>
            <a:r>
              <a:rPr lang="de-DE" dirty="0">
                <a:latin typeface="Arial" panose="020B0604020202020204" pitchFamily="34" charset="0"/>
                <a:cs typeface="Arial" panose="020B0604020202020204" pitchFamily="34" charset="0"/>
              </a:rPr>
              <a:t> host </a:t>
            </a:r>
            <a:r>
              <a:rPr lang="de-DE" dirty="0" err="1">
                <a:latin typeface="Arial" panose="020B0604020202020204" pitchFamily="34" charset="0"/>
                <a:cs typeface="Arial" panose="020B0604020202020204" pitchFamily="34" charset="0"/>
              </a:rPr>
              <a:t>you</a:t>
            </a:r>
            <a:r>
              <a:rPr lang="de-DE" dirty="0">
                <a:latin typeface="Arial" panose="020B0604020202020204" pitchFamily="34" charset="0"/>
                <a:cs typeface="Arial" panose="020B0604020202020204" pitchFamily="34" charset="0"/>
              </a:rPr>
              <a:t>:</a:t>
            </a:r>
          </a:p>
          <a:p>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r>
              <a:rPr lang="de-DE" dirty="0">
                <a:latin typeface="Arial" panose="020B0604020202020204" pitchFamily="34" charset="0"/>
                <a:cs typeface="Arial" panose="020B0604020202020204" pitchFamily="34" charset="0"/>
              </a:rPr>
              <a:t>Core Health &amp; Wealth (CHW)</a:t>
            </a:r>
          </a:p>
          <a:p>
            <a:pPr marL="285750" indent="-285750">
              <a:buFont typeface="Wingdings" panose="05000000000000000000" pitchFamily="2" charset="2"/>
              <a:buChar char="v"/>
            </a:pP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r>
              <a:rPr lang="de-DE" dirty="0">
                <a:latin typeface="Arial" panose="020B0604020202020204" pitchFamily="34" charset="0"/>
                <a:cs typeface="Arial" panose="020B0604020202020204" pitchFamily="34" charset="0"/>
              </a:rPr>
              <a:t>Golden </a:t>
            </a:r>
            <a:r>
              <a:rPr lang="de-DE" dirty="0" err="1">
                <a:latin typeface="Arial" panose="020B0604020202020204" pitchFamily="34" charset="0"/>
                <a:cs typeface="Arial" panose="020B0604020202020204" pitchFamily="34" charset="0"/>
              </a:rPr>
              <a:t>Aged</a:t>
            </a:r>
            <a:r>
              <a:rPr lang="de-DE" dirty="0">
                <a:latin typeface="Arial" panose="020B0604020202020204" pitchFamily="34" charset="0"/>
                <a:cs typeface="Arial" panose="020B0604020202020204" pitchFamily="34" charset="0"/>
              </a:rPr>
              <a:t> and A</a:t>
            </a:r>
            <a:r>
              <a:rPr lang="de-DE">
                <a:latin typeface="Arial" panose="020B0604020202020204" pitchFamily="34" charset="0"/>
                <a:cs typeface="Arial" panose="020B0604020202020204" pitchFamily="34" charset="0"/>
              </a:rPr>
              <a:t>lbinism</a:t>
            </a:r>
            <a:r>
              <a:rPr lang="de-DE" dirty="0">
                <a:latin typeface="Arial" panose="020B0604020202020204" pitchFamily="34" charset="0"/>
                <a:cs typeface="Arial" panose="020B0604020202020204" pitchFamily="34" charset="0"/>
              </a:rPr>
              <a:t> support </a:t>
            </a:r>
            <a:r>
              <a:rPr lang="de-DE" dirty="0" err="1">
                <a:latin typeface="Arial" panose="020B0604020202020204" pitchFamily="34" charset="0"/>
                <a:cs typeface="Arial" panose="020B0604020202020204" pitchFamily="34" charset="0"/>
              </a:rPr>
              <a:t>project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program</a:t>
            </a:r>
            <a:r>
              <a:rPr lang="de-DE" dirty="0">
                <a:latin typeface="Arial" panose="020B0604020202020204" pitchFamily="34" charset="0"/>
                <a:cs typeface="Arial" panose="020B0604020202020204" pitchFamily="34" charset="0"/>
              </a:rPr>
              <a:t> (GAASPP)</a:t>
            </a:r>
          </a:p>
          <a:p>
            <a:pPr marL="285750" indent="-285750">
              <a:buFont typeface="Wingdings" panose="05000000000000000000" pitchFamily="2" charset="2"/>
              <a:buChar char="v"/>
            </a:pP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r>
              <a:rPr lang="de-DE" dirty="0" err="1">
                <a:latin typeface="Arial" panose="020B0604020202020204" pitchFamily="34" charset="0"/>
                <a:cs typeface="Arial" panose="020B0604020202020204" pitchFamily="34" charset="0"/>
              </a:rPr>
              <a:t>Solasa</a:t>
            </a: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r>
              <a:rPr lang="de-DE" dirty="0">
                <a:latin typeface="Arial" panose="020B0604020202020204" pitchFamily="34" charset="0"/>
                <a:cs typeface="Arial" panose="020B0604020202020204" pitchFamily="34" charset="0"/>
              </a:rPr>
              <a:t>Wa-Wa </a:t>
            </a:r>
            <a:r>
              <a:rPr lang="de-DE" dirty="0" err="1">
                <a:latin typeface="Arial" panose="020B0604020202020204" pitchFamily="34" charset="0"/>
                <a:cs typeface="Arial" panose="020B0604020202020204" pitchFamily="34" charset="0"/>
              </a:rPr>
              <a:t>Kenya</a:t>
            </a: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endParaRPr lang="de-DE"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v"/>
            </a:pPr>
            <a:r>
              <a:rPr lang="de-DE" dirty="0">
                <a:latin typeface="Arial" panose="020B0604020202020204" pitchFamily="34" charset="0"/>
                <a:cs typeface="Arial" panose="020B0604020202020204" pitchFamily="34" charset="0"/>
              </a:rPr>
              <a:t>Tendo</a:t>
            </a:r>
          </a:p>
          <a:p>
            <a:r>
              <a:rPr lang="de-DE" dirty="0">
                <a:latin typeface="Arial" panose="020B0604020202020204" pitchFamily="34" charset="0"/>
                <a:cs typeface="Arial" panose="020B0604020202020204" pitchFamily="34" charset="0"/>
              </a:rPr>
              <a:t>(</a:t>
            </a:r>
            <a:r>
              <a:rPr lang="de-DE" dirty="0" err="1">
                <a:latin typeface="Arial" panose="020B0604020202020204" pitchFamily="34" charset="0"/>
                <a:cs typeface="Arial" panose="020B0604020202020204" pitchFamily="34" charset="0"/>
              </a:rPr>
              <a:t>For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more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details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see</a:t>
            </a:r>
            <a:r>
              <a:rPr lang="de-DE" dirty="0">
                <a:latin typeface="Arial" panose="020B0604020202020204" pitchFamily="34" charset="0"/>
                <a:cs typeface="Arial" panose="020B0604020202020204" pitchFamily="34" charset="0"/>
              </a:rPr>
              <a:t> organisational </a:t>
            </a:r>
            <a:r>
              <a:rPr lang="de-DE" dirty="0" err="1">
                <a:latin typeface="Arial" panose="020B0604020202020204" pitchFamily="34" charset="0"/>
                <a:cs typeface="Arial" panose="020B0604020202020204" pitchFamily="34" charset="0"/>
              </a:rPr>
              <a:t>part</a:t>
            </a:r>
            <a:r>
              <a:rPr lang="de-DE" dirty="0">
                <a:latin typeface="Arial" panose="020B0604020202020204" pitchFamily="34" charset="0"/>
                <a:cs typeface="Arial" panose="020B0604020202020204" pitchFamily="34" charset="0"/>
              </a:rPr>
              <a:t>)</a:t>
            </a:r>
          </a:p>
          <a:p>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3813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3B194-E7C5-213F-F040-6B3890DF9EF6}"/>
              </a:ext>
            </a:extLst>
          </p:cNvPr>
          <p:cNvSpPr>
            <a:spLocks noGrp="1"/>
          </p:cNvSpPr>
          <p:nvPr>
            <p:ph type="title"/>
          </p:nvPr>
        </p:nvSpPr>
        <p:spPr>
          <a:xfrm>
            <a:off x="130730" y="324761"/>
            <a:ext cx="10653578" cy="1132258"/>
          </a:xfrm>
        </p:spPr>
        <p:txBody>
          <a:bodyPr>
            <a:normAutofit/>
          </a:bodyPr>
          <a:lstStyle/>
          <a:p>
            <a:r>
              <a:rPr lang="de-DE" sz="3200" dirty="0" err="1">
                <a:latin typeface="Arial" panose="020B0604020202020204" pitchFamily="34" charset="0"/>
                <a:cs typeface="Arial" panose="020B0604020202020204" pitchFamily="34" charset="0"/>
              </a:rPr>
              <a:t>Impressions</a:t>
            </a:r>
            <a:r>
              <a:rPr lang="de-DE" sz="3200" dirty="0">
                <a:latin typeface="Arial" panose="020B0604020202020204" pitchFamily="34" charset="0"/>
                <a:cs typeface="Arial" panose="020B0604020202020204" pitchFamily="34" charset="0"/>
              </a:rPr>
              <a:t> </a:t>
            </a:r>
            <a:r>
              <a:rPr lang="de-DE" sz="3200" dirty="0" err="1">
                <a:latin typeface="Arial" panose="020B0604020202020204" pitchFamily="34" charset="0"/>
                <a:cs typeface="Arial" panose="020B0604020202020204" pitchFamily="34" charset="0"/>
              </a:rPr>
              <a:t>from</a:t>
            </a:r>
            <a:r>
              <a:rPr lang="de-DE" sz="3200" dirty="0">
                <a:latin typeface="Arial" panose="020B0604020202020204" pitchFamily="34" charset="0"/>
                <a:cs typeface="Arial" panose="020B0604020202020204" pitchFamily="34" charset="0"/>
              </a:rPr>
              <a:t> </a:t>
            </a:r>
            <a:r>
              <a:rPr lang="de-DE" sz="3200" dirty="0" err="1">
                <a:latin typeface="Arial" panose="020B0604020202020204" pitchFamily="34" charset="0"/>
                <a:cs typeface="Arial" panose="020B0604020202020204" pitchFamily="34" charset="0"/>
              </a:rPr>
              <a:t>our</a:t>
            </a:r>
            <a:r>
              <a:rPr lang="de-DE" sz="3200" dirty="0">
                <a:latin typeface="Arial" panose="020B0604020202020204" pitchFamily="34" charset="0"/>
                <a:cs typeface="Arial" panose="020B0604020202020204" pitchFamily="34" charset="0"/>
              </a:rPr>
              <a:t> NGO </a:t>
            </a:r>
            <a:r>
              <a:rPr lang="de-DE" sz="3200" dirty="0" err="1">
                <a:latin typeface="Arial" panose="020B0604020202020204" pitchFamily="34" charset="0"/>
                <a:cs typeface="Arial" panose="020B0604020202020204" pitchFamily="34" charset="0"/>
              </a:rPr>
              <a:t>centers</a:t>
            </a:r>
            <a:r>
              <a:rPr lang="de-DE" sz="3200" dirty="0">
                <a:latin typeface="Arial" panose="020B0604020202020204" pitchFamily="34" charset="0"/>
                <a:cs typeface="Arial" panose="020B0604020202020204" pitchFamily="34" charset="0"/>
              </a:rPr>
              <a:t> in </a:t>
            </a:r>
            <a:r>
              <a:rPr lang="de-DE" sz="3200" dirty="0" err="1">
                <a:latin typeface="Arial" panose="020B0604020202020204" pitchFamily="34" charset="0"/>
                <a:cs typeface="Arial" panose="020B0604020202020204" pitchFamily="34" charset="0"/>
              </a:rPr>
              <a:t>the</a:t>
            </a:r>
            <a:r>
              <a:rPr lang="de-DE" sz="3200" dirty="0">
                <a:latin typeface="Arial" panose="020B0604020202020204" pitchFamily="34" charset="0"/>
                <a:cs typeface="Arial" panose="020B0604020202020204" pitchFamily="34" charset="0"/>
              </a:rPr>
              <a:t> SCN </a:t>
            </a:r>
            <a:r>
              <a:rPr lang="de-DE" sz="3200" dirty="0" err="1">
                <a:latin typeface="Arial" panose="020B0604020202020204" pitchFamily="34" charset="0"/>
                <a:cs typeface="Arial" panose="020B0604020202020204" pitchFamily="34" charset="0"/>
              </a:rPr>
              <a:t>Kenya</a:t>
            </a:r>
            <a:r>
              <a:rPr lang="de-DE" sz="3200" dirty="0">
                <a:latin typeface="Arial" panose="020B0604020202020204" pitchFamily="34" charset="0"/>
                <a:cs typeface="Arial" panose="020B0604020202020204" pitchFamily="34" charset="0"/>
              </a:rPr>
              <a:t> network</a:t>
            </a:r>
          </a:p>
        </p:txBody>
      </p:sp>
      <p:pic>
        <p:nvPicPr>
          <p:cNvPr id="5" name="Inhaltsplatzhalter 4" descr="Ein Bild, das Kleidung, Gras, Person, draußen enthält.&#10;&#10;KI-generierte Inhalte können fehlerhaft sein.">
            <a:extLst>
              <a:ext uri="{FF2B5EF4-FFF2-40B4-BE49-F238E27FC236}">
                <a16:creationId xmlns:a16="http://schemas.microsoft.com/office/drawing/2014/main" id="{0948CD0E-3227-A172-4AC3-9842CACF3663}"/>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0" y="4359760"/>
            <a:ext cx="3329234" cy="2498240"/>
          </a:xfrm>
        </p:spPr>
      </p:pic>
      <p:pic>
        <p:nvPicPr>
          <p:cNvPr id="9" name="Grafik 8" descr="Ein Bild, das Gebäude, draußen, Fenster, Eigentum enthält.&#10;&#10;KI-generierte Inhalte können fehlerhaft sein.">
            <a:extLst>
              <a:ext uri="{FF2B5EF4-FFF2-40B4-BE49-F238E27FC236}">
                <a16:creationId xmlns:a16="http://schemas.microsoft.com/office/drawing/2014/main" id="{B6D5528E-E455-0CA2-1C0C-F75BE328AE0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329234" y="4387166"/>
            <a:ext cx="2677299" cy="2470834"/>
          </a:xfrm>
          <a:prstGeom prst="rect">
            <a:avLst/>
          </a:prstGeom>
        </p:spPr>
      </p:pic>
      <p:pic>
        <p:nvPicPr>
          <p:cNvPr id="1026" name="11EE56A1-2447-48DE-971F-254CECE5D9B1" descr="IMG_2019.jpeg">
            <a:extLst>
              <a:ext uri="{FF2B5EF4-FFF2-40B4-BE49-F238E27FC236}">
                <a16:creationId xmlns:a16="http://schemas.microsoft.com/office/drawing/2014/main" id="{05B9AC1F-9C80-CE54-D22C-407E56BAB5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39437" y="4378643"/>
            <a:ext cx="3139599" cy="2470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1A554FE5-FFF9-40E6-B169-F6DF5B20D9FC" descr="IMG_4033.jpeg">
            <a:extLst>
              <a:ext uri="{FF2B5EF4-FFF2-40B4-BE49-F238E27FC236}">
                <a16:creationId xmlns:a16="http://schemas.microsoft.com/office/drawing/2014/main" id="{C635B314-8CB7-E517-5F44-3318D1E82A9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0683" y="1653492"/>
            <a:ext cx="36449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FA737CDC-C615-4F37-A038-7A5C4B316BAD" descr="IMG_3944.jpeg">
            <a:extLst>
              <a:ext uri="{FF2B5EF4-FFF2-40B4-BE49-F238E27FC236}">
                <a16:creationId xmlns:a16="http://schemas.microsoft.com/office/drawing/2014/main" id="{EF065A05-84D0-E76D-1330-B153FB27A891}"/>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079036" y="4324459"/>
            <a:ext cx="1893764" cy="2525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9502E393-4836-4E1B-96B6-561680A78016" descr="IMG_5060.jpeg">
            <a:extLst>
              <a:ext uri="{FF2B5EF4-FFF2-40B4-BE49-F238E27FC236}">
                <a16:creationId xmlns:a16="http://schemas.microsoft.com/office/drawing/2014/main" id="{3E1EF0BC-F956-F317-6E69-1178393B2DEB}"/>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a:stretch>
            <a:fillRect/>
          </a:stretch>
        </p:blipFill>
        <p:spPr bwMode="auto">
          <a:xfrm>
            <a:off x="3643871" y="1662933"/>
            <a:ext cx="3957802" cy="273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10" descr="Ein Bild, das draußen, Gebäude, Himmel, Pflanze enthält.&#10;&#10;KI-generierte Inhalte können fehlerhaft sein.">
            <a:extLst>
              <a:ext uri="{FF2B5EF4-FFF2-40B4-BE49-F238E27FC236}">
                <a16:creationId xmlns:a16="http://schemas.microsoft.com/office/drawing/2014/main" id="{D4B83892-376C-B739-CE17-F287F0D3DE28}"/>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7579674" y="1662932"/>
            <a:ext cx="4612326" cy="2733677"/>
          </a:xfrm>
          <a:prstGeom prst="rect">
            <a:avLst/>
          </a:prstGeom>
        </p:spPr>
      </p:pic>
    </p:spTree>
    <p:extLst>
      <p:ext uri="{BB962C8B-B14F-4D97-AF65-F5344CB8AC3E}">
        <p14:creationId xmlns:p14="http://schemas.microsoft.com/office/powerpoint/2010/main" val="3475300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a:extLst>
              <a:ext uri="{FF2B5EF4-FFF2-40B4-BE49-F238E27FC236}">
                <a16:creationId xmlns:a16="http://schemas.microsoft.com/office/drawing/2014/main" id="{2D3E08EB-1A8B-1FA7-A634-0B30AF66C5CB}"/>
              </a:ext>
            </a:extLst>
          </p:cNvPr>
          <p:cNvSpPr>
            <a:spLocks noGrp="1"/>
          </p:cNvSpPr>
          <p:nvPr>
            <p:ph type="title" idx="4294967295"/>
          </p:nvPr>
        </p:nvSpPr>
        <p:spPr>
          <a:xfrm>
            <a:off x="4487863" y="215900"/>
            <a:ext cx="7704137" cy="720725"/>
          </a:xfrm>
        </p:spPr>
        <p:txBody>
          <a:bodyPr>
            <a:normAutofit fontScale="90000"/>
          </a:bodyPr>
          <a:lstStyle/>
          <a:p>
            <a:br>
              <a:rPr lang="en-US" dirty="0"/>
            </a:br>
            <a:endParaRPr lang="de-DE" dirty="0"/>
          </a:p>
        </p:txBody>
      </p:sp>
      <p:pic>
        <p:nvPicPr>
          <p:cNvPr id="12" name="Grafik 11" descr="Ein Bild, das Im Haus, Wand, Installationszubehör, Badezimmerzubehör enthält.&#10;&#10;Automatisch generierte Beschreibung">
            <a:extLst>
              <a:ext uri="{FF2B5EF4-FFF2-40B4-BE49-F238E27FC236}">
                <a16:creationId xmlns:a16="http://schemas.microsoft.com/office/drawing/2014/main" id="{95DA4FE0-07C9-DF63-44C8-9AF205F6E4C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flipV="1">
            <a:off x="8900473" y="625490"/>
            <a:ext cx="1743715" cy="1144281"/>
          </a:xfrm>
          <a:prstGeom prst="rect">
            <a:avLst/>
          </a:prstGeom>
        </p:spPr>
      </p:pic>
      <p:pic>
        <p:nvPicPr>
          <p:cNvPr id="15" name="Grafik 14" descr="Ein Bild, das Im Haus, Wand, Inneneinrichtung, Vorhang enthält.&#10;&#10;Automatisch generierte Beschreibung">
            <a:extLst>
              <a:ext uri="{FF2B5EF4-FFF2-40B4-BE49-F238E27FC236}">
                <a16:creationId xmlns:a16="http://schemas.microsoft.com/office/drawing/2014/main" id="{F08262D6-2C68-B0DF-6ADF-C54B52AE41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56040" y="325774"/>
            <a:ext cx="2615571" cy="1743714"/>
          </a:xfrm>
          <a:prstGeom prst="rect">
            <a:avLst/>
          </a:prstGeom>
        </p:spPr>
      </p:pic>
      <p:pic>
        <p:nvPicPr>
          <p:cNvPr id="19" name="Grafik 18" descr="Ein Bild, das Im Haus, Mobiliar, Wand, Boden enthält.&#10;&#10;Automatisch generierte Beschreibung">
            <a:extLst>
              <a:ext uri="{FF2B5EF4-FFF2-40B4-BE49-F238E27FC236}">
                <a16:creationId xmlns:a16="http://schemas.microsoft.com/office/drawing/2014/main" id="{19693B39-609C-C6CE-D3AD-9E1BACF3228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11891" y="325775"/>
            <a:ext cx="2615571" cy="1743714"/>
          </a:xfrm>
          <a:prstGeom prst="rect">
            <a:avLst/>
          </a:prstGeom>
        </p:spPr>
      </p:pic>
      <p:sp>
        <p:nvSpPr>
          <p:cNvPr id="3" name="Textfeld 2">
            <a:extLst>
              <a:ext uri="{FF2B5EF4-FFF2-40B4-BE49-F238E27FC236}">
                <a16:creationId xmlns:a16="http://schemas.microsoft.com/office/drawing/2014/main" id="{A0F5601B-6B9B-EF1D-789F-1FC952875444}"/>
              </a:ext>
            </a:extLst>
          </p:cNvPr>
          <p:cNvSpPr txBox="1"/>
          <p:nvPr/>
        </p:nvSpPr>
        <p:spPr bwMode="gray">
          <a:xfrm>
            <a:off x="329114" y="1334599"/>
            <a:ext cx="3096343" cy="3970318"/>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In </a:t>
            </a:r>
            <a:r>
              <a:rPr lang="en-US" dirty="0" err="1">
                <a:latin typeface="Arial" panose="020B0604020202020204" pitchFamily="34" charset="0"/>
                <a:cs typeface="Arial" panose="020B0604020202020204" pitchFamily="34" charset="0"/>
              </a:rPr>
              <a:t>Tongaren</a:t>
            </a:r>
            <a:r>
              <a:rPr lang="en-US" dirty="0">
                <a:latin typeface="Arial" panose="020B0604020202020204" pitchFamily="34" charset="0"/>
                <a:cs typeface="Arial" panose="020B0604020202020204" pitchFamily="34" charset="0"/>
              </a:rPr>
              <a:t> (CHW) and </a:t>
            </a:r>
            <a:r>
              <a:rPr lang="en-US" dirty="0" err="1">
                <a:latin typeface="Arial" panose="020B0604020202020204" pitchFamily="34" charset="0"/>
                <a:cs typeface="Arial" panose="020B0604020202020204" pitchFamily="34" charset="0"/>
              </a:rPr>
              <a:t>Webuye</a:t>
            </a:r>
            <a:r>
              <a:rPr lang="en-US" dirty="0">
                <a:latin typeface="Arial" panose="020B0604020202020204" pitchFamily="34" charset="0"/>
                <a:cs typeface="Arial" panose="020B0604020202020204" pitchFamily="34" charset="0"/>
              </a:rPr>
              <a:t> (GAASPP) we offer our own guesthouses: </a:t>
            </a:r>
            <a:r>
              <a:rPr lang="en-US"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https://olukuloguesthoue.co.ke</a:t>
            </a:r>
            <a:r>
              <a:rPr lang="en-US" dirty="0">
                <a:latin typeface="Arial" panose="020B0604020202020204" pitchFamily="34" charset="0"/>
                <a:cs typeface="Arial" panose="020B0604020202020204" pitchFamily="34" charset="0"/>
              </a:rPr>
              <a:t>, several types of rooms, all with bathroom and good mosquito net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a:t>
            </a:r>
            <a:r>
              <a:rPr lang="en-US" dirty="0" err="1">
                <a:latin typeface="Arial" panose="020B0604020202020204" pitchFamily="34" charset="0"/>
                <a:cs typeface="Arial" panose="020B0604020202020204" pitchFamily="34" charset="0"/>
              </a:rPr>
              <a:t>Kendubay</a:t>
            </a:r>
            <a:r>
              <a:rPr lang="en-US" dirty="0">
                <a:latin typeface="Arial" panose="020B0604020202020204" pitchFamily="34" charset="0"/>
                <a:cs typeface="Arial" panose="020B0604020202020204" pitchFamily="34" charset="0"/>
              </a:rPr>
              <a:t>, you will stay in a family.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Homabay and Eldoret, we offer stays in external guesthouses. </a:t>
            </a:r>
            <a:endParaRPr lang="de-DE" dirty="0">
              <a:latin typeface="Arial" panose="020B0604020202020204" pitchFamily="34" charset="0"/>
              <a:cs typeface="Arial" panose="020B0604020202020204" pitchFamily="34" charset="0"/>
            </a:endParaRPr>
          </a:p>
        </p:txBody>
      </p:sp>
      <p:pic>
        <p:nvPicPr>
          <p:cNvPr id="1026" name="12FC2923-A3A9-418B-BF28-1AF2428F16D3" descr="IMG_1927.jpeg">
            <a:extLst>
              <a:ext uri="{FF2B5EF4-FFF2-40B4-BE49-F238E27FC236}">
                <a16:creationId xmlns:a16="http://schemas.microsoft.com/office/drawing/2014/main" id="{B3875E22-3319-0FAB-E4A0-F5A1141B7D4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711891" y="2203486"/>
            <a:ext cx="2615571" cy="196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02F5BBA4-C1FA-4163-A926-CD220151D6AD" descr="IMG_2200.jpeg">
            <a:extLst>
              <a:ext uri="{FF2B5EF4-FFF2-40B4-BE49-F238E27FC236}">
                <a16:creationId xmlns:a16="http://schemas.microsoft.com/office/drawing/2014/main" id="{87E8C01C-1B71-3253-AD88-056A532621B5}"/>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87124" y="4319857"/>
            <a:ext cx="3096343" cy="2322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ECFFE917-E355-49B6-AF7B-28CB57F1CCC3" descr="IMG_4307.jpeg">
            <a:extLst>
              <a:ext uri="{FF2B5EF4-FFF2-40B4-BE49-F238E27FC236}">
                <a16:creationId xmlns:a16="http://schemas.microsoft.com/office/drawing/2014/main" id="{3EFA912C-7DF6-1218-D23C-C37B4351927A}"/>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489406" y="2197940"/>
            <a:ext cx="2615572" cy="1961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a:extLst>
              <a:ext uri="{FF2B5EF4-FFF2-40B4-BE49-F238E27FC236}">
                <a16:creationId xmlns:a16="http://schemas.microsoft.com/office/drawing/2014/main" id="{53462C7D-919F-55A9-A94D-123B810F4768}"/>
              </a:ext>
            </a:extLst>
          </p:cNvPr>
          <p:cNvSpPr txBox="1"/>
          <p:nvPr/>
        </p:nvSpPr>
        <p:spPr bwMode="gray">
          <a:xfrm>
            <a:off x="9408368" y="2564904"/>
            <a:ext cx="2321148" cy="1119024"/>
          </a:xfrm>
          <a:prstGeom prst="rect">
            <a:avLst/>
          </a:prstGeom>
          <a:noFill/>
        </p:spPr>
        <p:txBody>
          <a:bodyPr wrap="none" lIns="0" tIns="0" rIns="0" bIns="0" rtlCol="0">
            <a:spAutoFit/>
          </a:bodyPr>
          <a:lstStyle/>
          <a:p>
            <a:pPr algn="l">
              <a:lnSpc>
                <a:spcPct val="140000"/>
              </a:lnSpc>
            </a:pPr>
            <a:r>
              <a:rPr lang="de-DE" dirty="0" err="1">
                <a:latin typeface="Arial" panose="020B0604020202020204" pitchFamily="34" charset="0"/>
                <a:cs typeface="Arial" panose="020B0604020202020204" pitchFamily="34" charset="0"/>
              </a:rPr>
              <a:t>Impressions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from</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our</a:t>
            </a:r>
            <a:r>
              <a:rPr lang="de-DE" dirty="0">
                <a:latin typeface="Arial" panose="020B0604020202020204" pitchFamily="34" charset="0"/>
                <a:cs typeface="Arial" panose="020B0604020202020204" pitchFamily="34" charset="0"/>
              </a:rPr>
              <a:t> </a:t>
            </a:r>
          </a:p>
          <a:p>
            <a:pPr algn="l">
              <a:lnSpc>
                <a:spcPct val="140000"/>
              </a:lnSpc>
            </a:pPr>
            <a:r>
              <a:rPr lang="de-DE" dirty="0" err="1">
                <a:latin typeface="Arial" panose="020B0604020202020204" pitchFamily="34" charset="0"/>
                <a:cs typeface="Arial" panose="020B0604020202020204" pitchFamily="34" charset="0"/>
              </a:rPr>
              <a:t>guesthouses</a:t>
            </a:r>
            <a:r>
              <a:rPr lang="de-DE" dirty="0">
                <a:latin typeface="Arial" panose="020B0604020202020204" pitchFamily="34" charset="0"/>
                <a:cs typeface="Arial" panose="020B0604020202020204" pitchFamily="34" charset="0"/>
              </a:rPr>
              <a:t> GAASPP</a:t>
            </a:r>
          </a:p>
          <a:p>
            <a:pPr algn="l">
              <a:lnSpc>
                <a:spcPct val="140000"/>
              </a:lnSpc>
            </a:pPr>
            <a:r>
              <a:rPr lang="de-DE" dirty="0">
                <a:latin typeface="Arial" panose="020B0604020202020204" pitchFamily="34" charset="0"/>
                <a:cs typeface="Arial" panose="020B0604020202020204" pitchFamily="34" charset="0"/>
              </a:rPr>
              <a:t>and CHW</a:t>
            </a:r>
          </a:p>
        </p:txBody>
      </p:sp>
      <p:sp>
        <p:nvSpPr>
          <p:cNvPr id="2" name="Textfeld 1">
            <a:extLst>
              <a:ext uri="{FF2B5EF4-FFF2-40B4-BE49-F238E27FC236}">
                <a16:creationId xmlns:a16="http://schemas.microsoft.com/office/drawing/2014/main" id="{E9E3629E-5A01-E90E-8FC4-5446A88E25AC}"/>
              </a:ext>
            </a:extLst>
          </p:cNvPr>
          <p:cNvSpPr txBox="1"/>
          <p:nvPr/>
        </p:nvSpPr>
        <p:spPr>
          <a:xfrm>
            <a:off x="287391" y="497779"/>
            <a:ext cx="3395481" cy="584775"/>
          </a:xfrm>
          <a:prstGeom prst="rect">
            <a:avLst/>
          </a:prstGeom>
          <a:noFill/>
        </p:spPr>
        <p:txBody>
          <a:bodyPr wrap="none" rtlCol="0">
            <a:spAutoFit/>
          </a:bodyPr>
          <a:lstStyle/>
          <a:p>
            <a:r>
              <a:rPr lang="de-DE" sz="3200" b="1" dirty="0" err="1">
                <a:latin typeface="Arial" panose="020B0604020202020204" pitchFamily="34" charset="0"/>
                <a:cs typeface="Arial" panose="020B0604020202020204" pitchFamily="34" charset="0"/>
              </a:rPr>
              <a:t>Accommodation</a:t>
            </a:r>
            <a:endParaRPr lang="de-DE" sz="3200" b="1" dirty="0">
              <a:latin typeface="Arial" panose="020B0604020202020204" pitchFamily="34" charset="0"/>
              <a:cs typeface="Arial" panose="020B0604020202020204" pitchFamily="34" charset="0"/>
            </a:endParaRPr>
          </a:p>
        </p:txBody>
      </p:sp>
      <p:pic>
        <p:nvPicPr>
          <p:cNvPr id="4" name="Grafik 3" descr="Ein Bild, das draußen, Pflanze, Gebäude, Blume enthält.&#10;&#10;KI-generierte Inhalte können fehlerhaft sein.">
            <a:extLst>
              <a:ext uri="{FF2B5EF4-FFF2-40B4-BE49-F238E27FC236}">
                <a16:creationId xmlns:a16="http://schemas.microsoft.com/office/drawing/2014/main" id="{AA64C0A4-52C6-E877-45B9-2F260D939F9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945527" y="4319843"/>
            <a:ext cx="3483386" cy="2322257"/>
          </a:xfrm>
          <a:prstGeom prst="rect">
            <a:avLst/>
          </a:prstGeom>
        </p:spPr>
      </p:pic>
    </p:spTree>
    <p:extLst>
      <p:ext uri="{BB962C8B-B14F-4D97-AF65-F5344CB8AC3E}">
        <p14:creationId xmlns:p14="http://schemas.microsoft.com/office/powerpoint/2010/main" val="31251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8AA36E-4141-D0DF-5830-16B7CB2A58E1}"/>
              </a:ext>
            </a:extLst>
          </p:cNvPr>
          <p:cNvSpPr>
            <a:spLocks noGrp="1"/>
          </p:cNvSpPr>
          <p:nvPr>
            <p:ph type="title"/>
          </p:nvPr>
        </p:nvSpPr>
        <p:spPr>
          <a:xfrm>
            <a:off x="3272010" y="309022"/>
            <a:ext cx="6858000" cy="932688"/>
          </a:xfrm>
        </p:spPr>
        <p:txBody>
          <a:bodyPr vert="horz" lIns="91440" tIns="45720" rIns="91440" bIns="45720" rtlCol="0" anchor="b">
            <a:normAutofit/>
          </a:bodyPr>
          <a:lstStyle/>
          <a:p>
            <a:r>
              <a:rPr lang="en-US" sz="3200" b="1" kern="1200" dirty="0">
                <a:latin typeface="Arial" panose="020B0604020202020204" pitchFamily="34" charset="0"/>
                <a:cs typeface="Arial" panose="020B0604020202020204" pitchFamily="34" charset="0"/>
              </a:rPr>
              <a:t>Typical Daily Tasks</a:t>
            </a:r>
            <a:br>
              <a:rPr lang="en-US" sz="2800" b="1" kern="1200" dirty="0">
                <a:latin typeface="+mj-lt"/>
                <a:ea typeface="+mj-ea"/>
                <a:cs typeface="+mj-cs"/>
              </a:rPr>
            </a:br>
            <a:endParaRPr lang="en-US" sz="2800" b="1" kern="1200" dirty="0">
              <a:latin typeface="+mj-lt"/>
              <a:ea typeface="+mj-ea"/>
              <a:cs typeface="+mj-cs"/>
            </a:endParaRPr>
          </a:p>
        </p:txBody>
      </p:sp>
      <p:pic>
        <p:nvPicPr>
          <p:cNvPr id="10" name="Bildplatzhalter 9" descr="Ein Bild, das Kleidung, draußen, Zelt, Mann enthält.&#10;&#10;KI-generierte Inhalte können fehlerhaft sein.">
            <a:extLst>
              <a:ext uri="{FF2B5EF4-FFF2-40B4-BE49-F238E27FC236}">
                <a16:creationId xmlns:a16="http://schemas.microsoft.com/office/drawing/2014/main" id="{F8F75090-D46C-1AE1-84C3-FD221145DDA1}"/>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a:fillRect/>
          </a:stretch>
        </p:blipFill>
        <p:spPr>
          <a:xfrm>
            <a:off x="0" y="0"/>
            <a:ext cx="3106758" cy="6858000"/>
          </a:xfrm>
        </p:spPr>
      </p:pic>
      <p:sp>
        <p:nvSpPr>
          <p:cNvPr id="8" name="Textfeld 7">
            <a:extLst>
              <a:ext uri="{FF2B5EF4-FFF2-40B4-BE49-F238E27FC236}">
                <a16:creationId xmlns:a16="http://schemas.microsoft.com/office/drawing/2014/main" id="{0E70E714-2524-E22E-B472-FE3E7B6F1A5C}"/>
              </a:ext>
            </a:extLst>
          </p:cNvPr>
          <p:cNvSpPr txBox="1"/>
          <p:nvPr/>
        </p:nvSpPr>
        <p:spPr>
          <a:xfrm>
            <a:off x="3272010" y="1061254"/>
            <a:ext cx="8747392" cy="5703103"/>
          </a:xfrm>
          <a:prstGeom prst="rect">
            <a:avLst/>
          </a:prstGeom>
        </p:spPr>
        <p:txBody>
          <a:bodyPr vert="horz" lIns="91440" tIns="45720" rIns="91440" bIns="45720" rtlCol="0">
            <a:normAutofit fontScale="77500" lnSpcReduction="20000"/>
          </a:bodyPr>
          <a:lstStyle/>
          <a:p>
            <a:pPr fontAlgn="t">
              <a:lnSpc>
                <a:spcPts val="1500"/>
              </a:lnSpc>
              <a:buNone/>
            </a:pPr>
            <a:endParaRPr lang="en-US" sz="2400" dirty="0">
              <a:latin typeface="Arial" panose="020B0604020202020204" pitchFamily="34" charset="0"/>
              <a:cs typeface="Arial" panose="020B0604020202020204" pitchFamily="34" charset="0"/>
            </a:endParaRPr>
          </a:p>
          <a:p>
            <a:pPr fontAlgn="t">
              <a:buNone/>
            </a:pPr>
            <a:r>
              <a:rPr lang="en-US" sz="2400" dirty="0">
                <a:latin typeface="Arial" panose="020B0604020202020204" pitchFamily="34" charset="0"/>
                <a:cs typeface="Arial" panose="020B0604020202020204" pitchFamily="34" charset="0"/>
              </a:rPr>
              <a:t>Your daily routine will depend on your placement, interests and current projects  choose your focus, build your skills, and make a real difference!</a:t>
            </a:r>
          </a:p>
          <a:p>
            <a:pPr fontAlgn="t"/>
            <a:endParaRPr lang="en-US" sz="2100" b="1" dirty="0">
              <a:latin typeface="Arial" panose="020B0604020202020204" pitchFamily="34" charset="0"/>
              <a:cs typeface="Arial" panose="020B0604020202020204" pitchFamily="34" charset="0"/>
            </a:endParaRPr>
          </a:p>
          <a:p>
            <a:pPr fontAlgn="t"/>
            <a:endParaRPr lang="en-US" sz="2300" b="1" dirty="0">
              <a:latin typeface="Arial" panose="020B0604020202020204" pitchFamily="34" charset="0"/>
              <a:cs typeface="Arial" panose="020B0604020202020204" pitchFamily="34" charset="0"/>
            </a:endParaRPr>
          </a:p>
          <a:p>
            <a:pPr fontAlgn="t"/>
            <a:r>
              <a:rPr lang="en-US" sz="2300" b="1" dirty="0">
                <a:latin typeface="Arial" panose="020B0604020202020204" pitchFamily="34" charset="0"/>
                <a:cs typeface="Arial" panose="020B0604020202020204" pitchFamily="34" charset="0"/>
              </a:rPr>
              <a:t>Lead community outreach &amp; education sessions</a:t>
            </a:r>
            <a:r>
              <a:rPr lang="en-US" sz="2300" dirty="0">
                <a:latin typeface="Arial" panose="020B0604020202020204" pitchFamily="34" charset="0"/>
                <a:cs typeface="Arial" panose="020B0604020202020204" pitchFamily="34" charset="0"/>
              </a:rPr>
              <a:t>—connect, share, and inspire change.</a:t>
            </a:r>
          </a:p>
          <a:p>
            <a:pPr fontAlgn="t"/>
            <a:endParaRPr lang="en-US" sz="2300" b="1" dirty="0">
              <a:latin typeface="Arial" panose="020B0604020202020204" pitchFamily="34" charset="0"/>
              <a:cs typeface="Arial" panose="020B0604020202020204" pitchFamily="34" charset="0"/>
            </a:endParaRPr>
          </a:p>
          <a:p>
            <a:pPr fontAlgn="t"/>
            <a:r>
              <a:rPr lang="en-US" sz="2300" b="1" dirty="0">
                <a:latin typeface="Arial" panose="020B0604020202020204" pitchFamily="34" charset="0"/>
                <a:cs typeface="Arial" panose="020B0604020202020204" pitchFamily="34" charset="0"/>
              </a:rPr>
              <a:t>Support local initiatives</a:t>
            </a:r>
            <a:r>
              <a:rPr lang="en-US" sz="2300" dirty="0">
                <a:latin typeface="Arial" panose="020B0604020202020204" pitchFamily="34" charset="0"/>
                <a:cs typeface="Arial" panose="020B0604020202020204" pitchFamily="34" charset="0"/>
              </a:rPr>
              <a:t> in health, hygiene, environment, agriculture, culture, and income generation.</a:t>
            </a:r>
          </a:p>
          <a:p>
            <a:pPr fontAlgn="t"/>
            <a:endParaRPr lang="en-US" sz="2300" b="1" dirty="0">
              <a:latin typeface="Arial" panose="020B0604020202020204" pitchFamily="34" charset="0"/>
              <a:cs typeface="Arial" panose="020B0604020202020204" pitchFamily="34" charset="0"/>
            </a:endParaRPr>
          </a:p>
          <a:p>
            <a:pPr fontAlgn="t"/>
            <a:r>
              <a:rPr lang="en-US" sz="2300" b="1" dirty="0">
                <a:latin typeface="Arial" panose="020B0604020202020204" pitchFamily="34" charset="0"/>
                <a:cs typeface="Arial" panose="020B0604020202020204" pitchFamily="34" charset="0"/>
              </a:rPr>
              <a:t>Collect &amp; analyze research data</a:t>
            </a:r>
            <a:r>
              <a:rPr lang="en-US" sz="2300" dirty="0">
                <a:latin typeface="Arial" panose="020B0604020202020204" pitchFamily="34" charset="0"/>
                <a:cs typeface="Arial" panose="020B0604020202020204" pitchFamily="34" charset="0"/>
              </a:rPr>
              <a:t>—turn insights into action.</a:t>
            </a:r>
          </a:p>
          <a:p>
            <a:pPr fontAlgn="t"/>
            <a:endParaRPr lang="en-US" sz="2300" b="1" dirty="0">
              <a:latin typeface="Arial" panose="020B0604020202020204" pitchFamily="34" charset="0"/>
              <a:cs typeface="Arial" panose="020B0604020202020204" pitchFamily="34" charset="0"/>
            </a:endParaRPr>
          </a:p>
          <a:p>
            <a:pPr fontAlgn="t"/>
            <a:r>
              <a:rPr lang="en-US" sz="2300" b="1" dirty="0">
                <a:latin typeface="Arial" panose="020B0604020202020204" pitchFamily="34" charset="0"/>
                <a:cs typeface="Arial" panose="020B0604020202020204" pitchFamily="34" charset="0"/>
              </a:rPr>
              <a:t>Prepare reports &amp; presentations</a:t>
            </a:r>
            <a:r>
              <a:rPr lang="en-US" sz="2300" dirty="0">
                <a:latin typeface="Arial" panose="020B0604020202020204" pitchFamily="34" charset="0"/>
                <a:cs typeface="Arial" panose="020B0604020202020204" pitchFamily="34" charset="0"/>
              </a:rPr>
              <a:t> for stakeholders—showcase your impact.</a:t>
            </a:r>
          </a:p>
          <a:p>
            <a:pPr fontAlgn="t"/>
            <a:endParaRPr lang="en-US" sz="2300" b="1" dirty="0">
              <a:latin typeface="Arial" panose="020B0604020202020204" pitchFamily="34" charset="0"/>
              <a:cs typeface="Arial" panose="020B0604020202020204" pitchFamily="34" charset="0"/>
            </a:endParaRPr>
          </a:p>
          <a:p>
            <a:pPr fontAlgn="t"/>
            <a:r>
              <a:rPr lang="en-US" sz="2300" b="1" dirty="0">
                <a:latin typeface="Arial" panose="020B0604020202020204" pitchFamily="34" charset="0"/>
                <a:cs typeface="Arial" panose="020B0604020202020204" pitchFamily="34" charset="0"/>
              </a:rPr>
              <a:t>Join team meetings &amp; planning sessions</a:t>
            </a:r>
            <a:r>
              <a:rPr lang="en-US" sz="2300" dirty="0">
                <a:latin typeface="Arial" panose="020B0604020202020204" pitchFamily="34" charset="0"/>
                <a:cs typeface="Arial" panose="020B0604020202020204" pitchFamily="34" charset="0"/>
              </a:rPr>
              <a:t>—collaborate, brainstorm, and learn.</a:t>
            </a:r>
          </a:p>
          <a:p>
            <a:pPr fontAlgn="t"/>
            <a:endParaRPr lang="en-US" sz="2300" b="1" dirty="0">
              <a:latin typeface="Arial" panose="020B0604020202020204" pitchFamily="34" charset="0"/>
              <a:cs typeface="Arial" panose="020B0604020202020204" pitchFamily="34" charset="0"/>
            </a:endParaRPr>
          </a:p>
          <a:p>
            <a:pPr fontAlgn="t"/>
            <a:r>
              <a:rPr lang="en-US" sz="2300" b="1" dirty="0">
                <a:latin typeface="Arial" panose="020B0604020202020204" pitchFamily="34" charset="0"/>
                <a:cs typeface="Arial" panose="020B0604020202020204" pitchFamily="34" charset="0"/>
              </a:rPr>
              <a:t>Engage with youth &amp; women’s groups</a:t>
            </a:r>
            <a:r>
              <a:rPr lang="en-US" sz="2300" dirty="0">
                <a:latin typeface="Arial" panose="020B0604020202020204" pitchFamily="34" charset="0"/>
                <a:cs typeface="Arial" panose="020B0604020202020204" pitchFamily="34" charset="0"/>
              </a:rPr>
              <a:t>—empower and be empowered.</a:t>
            </a:r>
          </a:p>
          <a:p>
            <a:pPr fontAlgn="t"/>
            <a:endParaRPr lang="en-US" sz="2300" b="1" dirty="0">
              <a:latin typeface="Arial" panose="020B0604020202020204" pitchFamily="34" charset="0"/>
              <a:cs typeface="Arial" panose="020B0604020202020204" pitchFamily="34" charset="0"/>
            </a:endParaRPr>
          </a:p>
          <a:p>
            <a:pPr fontAlgn="t"/>
            <a:r>
              <a:rPr lang="en-US" sz="2300" b="1" dirty="0">
                <a:latin typeface="Arial" panose="020B0604020202020204" pitchFamily="34" charset="0"/>
                <a:cs typeface="Arial" panose="020B0604020202020204" pitchFamily="34" charset="0"/>
              </a:rPr>
              <a:t>Drive fundraising &amp; awareness campaigns</a:t>
            </a:r>
            <a:r>
              <a:rPr lang="en-US" sz="2300" dirty="0">
                <a:latin typeface="Arial" panose="020B0604020202020204" pitchFamily="34" charset="0"/>
                <a:cs typeface="Arial" panose="020B0604020202020204" pitchFamily="34" charset="0"/>
              </a:rPr>
              <a:t>—make your voice count.</a:t>
            </a:r>
          </a:p>
          <a:p>
            <a:pPr fontAlgn="t"/>
            <a:endParaRPr lang="en-US" sz="2300" b="1" dirty="0">
              <a:latin typeface="Arial" panose="020B0604020202020204" pitchFamily="34" charset="0"/>
              <a:cs typeface="Arial" panose="020B0604020202020204" pitchFamily="34" charset="0"/>
            </a:endParaRPr>
          </a:p>
          <a:p>
            <a:pPr fontAlgn="t"/>
            <a:r>
              <a:rPr lang="en-US" sz="2300" b="1" dirty="0">
                <a:latin typeface="Arial" panose="020B0604020202020204" pitchFamily="34" charset="0"/>
                <a:cs typeface="Arial" panose="020B0604020202020204" pitchFamily="34" charset="0"/>
              </a:rPr>
              <a:t>Document your experience</a:t>
            </a:r>
            <a:r>
              <a:rPr lang="en-US" sz="2300" dirty="0">
                <a:latin typeface="Arial" panose="020B0604020202020204" pitchFamily="34" charset="0"/>
                <a:cs typeface="Arial" panose="020B0604020202020204" pitchFamily="34" charset="0"/>
              </a:rPr>
              <a:t> for project evaluation—your story matters.</a:t>
            </a:r>
          </a:p>
          <a:p>
            <a:pPr fontAlgn="t"/>
            <a:endParaRPr lang="en-US" sz="2300" b="1" dirty="0">
              <a:latin typeface="Arial" panose="020B0604020202020204" pitchFamily="34" charset="0"/>
              <a:cs typeface="Arial" panose="020B0604020202020204" pitchFamily="34" charset="0"/>
            </a:endParaRPr>
          </a:p>
          <a:p>
            <a:pPr fontAlgn="t"/>
            <a:r>
              <a:rPr lang="en-US" sz="2300" b="1" dirty="0">
                <a:latin typeface="Arial" panose="020B0604020202020204" pitchFamily="34" charset="0"/>
                <a:cs typeface="Arial" panose="020B0604020202020204" pitchFamily="34" charset="0"/>
              </a:rPr>
              <a:t>Explore new skills</a:t>
            </a:r>
            <a:r>
              <a:rPr lang="en-US" sz="2300" dirty="0">
                <a:latin typeface="Arial" panose="020B0604020202020204" pitchFamily="34" charset="0"/>
                <a:cs typeface="Arial" panose="020B0604020202020204" pitchFamily="34" charset="0"/>
              </a:rPr>
              <a:t>—from digital tools to creative projects, every day is different.</a:t>
            </a:r>
          </a:p>
          <a:p>
            <a:pPr fontAlgn="t">
              <a:lnSpc>
                <a:spcPct val="110000"/>
              </a:lnSpc>
              <a:spcBef>
                <a:spcPts val="1000"/>
              </a:spcBef>
            </a:pPr>
            <a:endParaRPr lang="en-US" sz="1600" dirty="0"/>
          </a:p>
          <a:p>
            <a:pPr marL="228600" indent="-228600">
              <a:lnSpc>
                <a:spcPct val="110000"/>
              </a:lnSpc>
              <a:spcBef>
                <a:spcPts val="1000"/>
              </a:spcBef>
              <a:buFont typeface="Arial" panose="020B0604020202020204" pitchFamily="34" charset="0"/>
              <a:buChar char="•"/>
            </a:pPr>
            <a:endParaRPr lang="en-US" sz="500" dirty="0"/>
          </a:p>
        </p:txBody>
      </p:sp>
    </p:spTree>
    <p:extLst>
      <p:ext uri="{BB962C8B-B14F-4D97-AF65-F5344CB8AC3E}">
        <p14:creationId xmlns:p14="http://schemas.microsoft.com/office/powerpoint/2010/main" val="2767477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1A751B-B79F-9501-6DEB-B92AEC5D575D}"/>
              </a:ext>
            </a:extLst>
          </p:cNvPr>
          <p:cNvSpPr>
            <a:spLocks noGrp="1"/>
          </p:cNvSpPr>
          <p:nvPr>
            <p:ph type="title"/>
          </p:nvPr>
        </p:nvSpPr>
        <p:spPr>
          <a:xfrm>
            <a:off x="2566930" y="227081"/>
            <a:ext cx="6858000" cy="932688"/>
          </a:xfrm>
        </p:spPr>
        <p:txBody>
          <a:bodyPr vert="horz" lIns="91440" tIns="45720" rIns="91440" bIns="45720" rtlCol="0" anchor="b">
            <a:normAutofit fontScale="90000"/>
          </a:bodyPr>
          <a:lstStyle/>
          <a:p>
            <a:r>
              <a:rPr lang="en-US" sz="3200" b="1" kern="1200" dirty="0">
                <a:latin typeface="Arial" panose="020B0604020202020204" pitchFamily="34" charset="0"/>
                <a:cs typeface="Arial" panose="020B0604020202020204" pitchFamily="34" charset="0"/>
              </a:rPr>
              <a:t>How to Propose a New Project Idea</a:t>
            </a:r>
            <a:br>
              <a:rPr lang="en-US" sz="2800" b="1" kern="1200" dirty="0">
                <a:latin typeface="+mj-lt"/>
                <a:ea typeface="+mj-ea"/>
                <a:cs typeface="+mj-cs"/>
              </a:rPr>
            </a:br>
            <a:endParaRPr lang="en-US" sz="2800" b="1" kern="1200" dirty="0">
              <a:latin typeface="+mj-lt"/>
              <a:ea typeface="+mj-ea"/>
              <a:cs typeface="+mj-cs"/>
            </a:endParaRPr>
          </a:p>
        </p:txBody>
      </p:sp>
      <p:pic>
        <p:nvPicPr>
          <p:cNvPr id="6" name="Bildplatzhalter 5" descr="Ein Bild, das draußen, Kleidung, Person, Gelände enthält.&#10;&#10;KI-generierte Inhalte können fehlerhaft sein.">
            <a:extLst>
              <a:ext uri="{FF2B5EF4-FFF2-40B4-BE49-F238E27FC236}">
                <a16:creationId xmlns:a16="http://schemas.microsoft.com/office/drawing/2014/main" id="{3505E162-AB6C-EA43-0863-A2E1624491A5}"/>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b="-2"/>
          <a:stretch>
            <a:fillRect/>
          </a:stretch>
        </p:blipFill>
        <p:spPr>
          <a:xfrm>
            <a:off x="0" y="0"/>
            <a:ext cx="2445745" cy="6858000"/>
          </a:xfrm>
          <a:noFill/>
        </p:spPr>
      </p:pic>
      <p:sp>
        <p:nvSpPr>
          <p:cNvPr id="4" name="Textfeld 3">
            <a:extLst>
              <a:ext uri="{FF2B5EF4-FFF2-40B4-BE49-F238E27FC236}">
                <a16:creationId xmlns:a16="http://schemas.microsoft.com/office/drawing/2014/main" id="{7F36A2E3-C6DD-DAA8-F14B-C3653C648496}"/>
              </a:ext>
            </a:extLst>
          </p:cNvPr>
          <p:cNvSpPr txBox="1"/>
          <p:nvPr/>
        </p:nvSpPr>
        <p:spPr>
          <a:xfrm>
            <a:off x="2566930" y="948690"/>
            <a:ext cx="9452472" cy="5806440"/>
          </a:xfrm>
          <a:prstGeom prst="rect">
            <a:avLst/>
          </a:prstGeom>
        </p:spPr>
        <p:txBody>
          <a:bodyPr vert="horz" lIns="91440" tIns="45720" rIns="91440" bIns="45720" rtlCol="0">
            <a:noAutofit/>
          </a:bodyPr>
          <a:lstStyle/>
          <a:p>
            <a:pPr fontAlgn="t">
              <a:lnSpc>
                <a:spcPct val="110000"/>
              </a:lnSpc>
              <a:spcBef>
                <a:spcPts val="1000"/>
              </a:spcBef>
            </a:pPr>
            <a:r>
              <a:rPr lang="en-US" sz="1400" b="1" dirty="0"/>
              <a:t>1. Identify a Relevant Topic: </a:t>
            </a:r>
            <a:r>
              <a:rPr lang="en-US" sz="1400" dirty="0"/>
              <a:t>Review the focus areas of GAASPP and CHW. Consider local needs, gaps in current projects, or innovative approaches</a:t>
            </a:r>
          </a:p>
          <a:p>
            <a:pPr fontAlgn="t">
              <a:lnSpc>
                <a:spcPct val="110000"/>
              </a:lnSpc>
              <a:spcBef>
                <a:spcPts val="1000"/>
              </a:spcBef>
            </a:pPr>
            <a:r>
              <a:rPr lang="en-US" sz="1400" b="1" dirty="0"/>
              <a:t>2. Conduct Background Research: </a:t>
            </a:r>
            <a:r>
              <a:rPr lang="en-US" sz="1400" dirty="0"/>
              <a:t>Gather information on the community context, existing projects, and best practices. Consult academic literature, NGO reports, and local stakeholders if possible.</a:t>
            </a:r>
          </a:p>
          <a:p>
            <a:pPr fontAlgn="t">
              <a:lnSpc>
                <a:spcPct val="110000"/>
              </a:lnSpc>
              <a:spcBef>
                <a:spcPts val="1000"/>
              </a:spcBef>
            </a:pPr>
            <a:r>
              <a:rPr lang="en-US" sz="1400" b="1" dirty="0"/>
              <a:t>3. Draft a Project Proposal - </a:t>
            </a:r>
            <a:r>
              <a:rPr lang="en-US" sz="1400" dirty="0"/>
              <a:t>Your proposal should include:</a:t>
            </a:r>
          </a:p>
          <a:p>
            <a:pPr marL="457200" lvl="3" fontAlgn="t">
              <a:spcBef>
                <a:spcPts val="1000"/>
              </a:spcBef>
            </a:pPr>
            <a:r>
              <a:rPr lang="en-US" sz="1400" b="1" dirty="0"/>
              <a:t>Project Title</a:t>
            </a:r>
            <a:endParaRPr lang="en-US" sz="1400" dirty="0"/>
          </a:p>
          <a:p>
            <a:pPr marL="457200" lvl="3" fontAlgn="t">
              <a:spcBef>
                <a:spcPts val="1000"/>
              </a:spcBef>
            </a:pPr>
            <a:r>
              <a:rPr lang="en-US" sz="1400" b="1" dirty="0"/>
              <a:t>Background &amp; Rationale:</a:t>
            </a:r>
            <a:r>
              <a:rPr lang="en-US" sz="1400" dirty="0"/>
              <a:t> Why is this project important? What problem does it address?</a:t>
            </a:r>
          </a:p>
          <a:p>
            <a:pPr marL="457200" lvl="3" fontAlgn="t">
              <a:spcBef>
                <a:spcPts val="1000"/>
              </a:spcBef>
            </a:pPr>
            <a:r>
              <a:rPr lang="en-US" sz="1400" b="1" dirty="0"/>
              <a:t>Objectives:</a:t>
            </a:r>
            <a:r>
              <a:rPr lang="en-US" sz="1400" dirty="0"/>
              <a:t> What do you aim to achieve?</a:t>
            </a:r>
          </a:p>
          <a:p>
            <a:pPr marL="457200" lvl="3" fontAlgn="t">
              <a:spcBef>
                <a:spcPts val="1000"/>
              </a:spcBef>
            </a:pPr>
            <a:r>
              <a:rPr lang="en-US" sz="1400" b="1" dirty="0"/>
              <a:t>Planned Activities:</a:t>
            </a:r>
            <a:r>
              <a:rPr lang="en-US" sz="1400" dirty="0"/>
              <a:t> What will you do? (e.g., workshops, surveys, training, campaigns)</a:t>
            </a:r>
          </a:p>
          <a:p>
            <a:pPr marL="457200" lvl="3" fontAlgn="t">
              <a:spcBef>
                <a:spcPts val="1000"/>
              </a:spcBef>
            </a:pPr>
            <a:r>
              <a:rPr lang="en-US" sz="1400" b="1" dirty="0"/>
              <a:t>Expected Outcomes:</a:t>
            </a:r>
            <a:r>
              <a:rPr lang="en-US" sz="1400" dirty="0"/>
              <a:t> What results do you anticipate?</a:t>
            </a:r>
          </a:p>
          <a:p>
            <a:pPr marL="457200" lvl="3" fontAlgn="t">
              <a:spcBef>
                <a:spcPts val="1000"/>
              </a:spcBef>
            </a:pPr>
            <a:r>
              <a:rPr lang="en-US" sz="1400" b="1" dirty="0"/>
              <a:t>Timeline:</a:t>
            </a:r>
            <a:r>
              <a:rPr lang="en-US" sz="1400" dirty="0"/>
              <a:t> When will each activity take place?</a:t>
            </a:r>
          </a:p>
          <a:p>
            <a:pPr marL="457200" lvl="3" fontAlgn="t">
              <a:spcBef>
                <a:spcPts val="1000"/>
              </a:spcBef>
            </a:pPr>
            <a:r>
              <a:rPr lang="en-US" sz="1400" b="1" dirty="0"/>
              <a:t>Resources Needed:</a:t>
            </a:r>
            <a:r>
              <a:rPr lang="en-US" sz="1400" dirty="0"/>
              <a:t> Materials, support, budget (if applicable)</a:t>
            </a:r>
          </a:p>
          <a:p>
            <a:pPr marL="457200" lvl="3" fontAlgn="t">
              <a:spcBef>
                <a:spcPts val="1000"/>
              </a:spcBef>
            </a:pPr>
            <a:r>
              <a:rPr lang="en-US" sz="1400" b="1" dirty="0"/>
              <a:t>Potential Partners:</a:t>
            </a:r>
            <a:r>
              <a:rPr lang="en-US" sz="1400" dirty="0"/>
              <a:t> Who will you work with? (e.g., local groups, other NGOs)</a:t>
            </a:r>
          </a:p>
          <a:p>
            <a:pPr marL="457200" lvl="3" fontAlgn="t">
              <a:spcBef>
                <a:spcPts val="1000"/>
              </a:spcBef>
            </a:pPr>
            <a:r>
              <a:rPr lang="en-US" sz="1400" b="1" dirty="0"/>
              <a:t>Evaluation Plan:</a:t>
            </a:r>
            <a:r>
              <a:rPr lang="en-US" sz="1400" dirty="0"/>
              <a:t> How will you measure success?</a:t>
            </a:r>
          </a:p>
          <a:p>
            <a:pPr fontAlgn="t">
              <a:lnSpc>
                <a:spcPct val="110000"/>
              </a:lnSpc>
              <a:spcBef>
                <a:spcPts val="1000"/>
              </a:spcBef>
            </a:pPr>
            <a:r>
              <a:rPr lang="en-US" sz="1400" b="1" dirty="0"/>
              <a:t>4. Discuss with local Supervisor:  </a:t>
            </a:r>
            <a:r>
              <a:rPr lang="en-US" sz="1400" dirty="0"/>
              <a:t>Share your draft proposal with your assigned supervisor at GAASPP or CHW. Be open to feedback and ready to adapt your idea to local realities and organizational priorities.</a:t>
            </a:r>
          </a:p>
          <a:p>
            <a:pPr fontAlgn="t">
              <a:lnSpc>
                <a:spcPct val="110000"/>
              </a:lnSpc>
              <a:spcBef>
                <a:spcPts val="1000"/>
              </a:spcBef>
            </a:pPr>
            <a:r>
              <a:rPr lang="en-US" sz="1400" b="1" dirty="0"/>
              <a:t>5. Finalize and Submit: </a:t>
            </a:r>
            <a:r>
              <a:rPr lang="en-US" sz="1400" dirty="0"/>
              <a:t>Revise your proposal based on feedback. Submit the final version to your supervisor and, if required, your university for approval.</a:t>
            </a:r>
          </a:p>
        </p:txBody>
      </p:sp>
    </p:spTree>
    <p:extLst>
      <p:ext uri="{BB962C8B-B14F-4D97-AF65-F5344CB8AC3E}">
        <p14:creationId xmlns:p14="http://schemas.microsoft.com/office/powerpoint/2010/main" val="444601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E6A910-F3B0-00FE-77E3-90A7F152D215}"/>
              </a:ext>
            </a:extLst>
          </p:cNvPr>
          <p:cNvSpPr>
            <a:spLocks noGrp="1"/>
          </p:cNvSpPr>
          <p:nvPr>
            <p:ph type="title"/>
          </p:nvPr>
        </p:nvSpPr>
        <p:spPr>
          <a:xfrm>
            <a:off x="466342" y="-78060"/>
            <a:ext cx="10652760" cy="914400"/>
          </a:xfrm>
        </p:spPr>
        <p:txBody>
          <a:bodyPr vert="horz" lIns="91440" tIns="45720" rIns="91440" bIns="45720" rtlCol="0" anchor="b">
            <a:normAutofit/>
          </a:bodyPr>
          <a:lstStyle/>
          <a:p>
            <a:r>
              <a:rPr lang="en-US" sz="3200" b="1" kern="1200" dirty="0">
                <a:latin typeface="Arial" panose="020B0604020202020204" pitchFamily="34" charset="0"/>
                <a:cs typeface="Arial" panose="020B0604020202020204" pitchFamily="34" charset="0"/>
              </a:rPr>
              <a:t>Possible project topics (examples only)</a:t>
            </a:r>
          </a:p>
        </p:txBody>
      </p:sp>
      <p:graphicFrame>
        <p:nvGraphicFramePr>
          <p:cNvPr id="7" name="Textfeld 4">
            <a:extLst>
              <a:ext uri="{FF2B5EF4-FFF2-40B4-BE49-F238E27FC236}">
                <a16:creationId xmlns:a16="http://schemas.microsoft.com/office/drawing/2014/main" id="{B34A8AA9-588A-7639-DB1F-020F3D7E48D7}"/>
              </a:ext>
            </a:extLst>
          </p:cNvPr>
          <p:cNvGraphicFramePr/>
          <p:nvPr>
            <p:extLst>
              <p:ext uri="{D42A27DB-BD31-4B8C-83A1-F6EECF244321}">
                <p14:modId xmlns:p14="http://schemas.microsoft.com/office/powerpoint/2010/main" val="1122777337"/>
              </p:ext>
            </p:extLst>
          </p:nvPr>
        </p:nvGraphicFramePr>
        <p:xfrm>
          <a:off x="612646" y="836340"/>
          <a:ext cx="11000234" cy="5843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0083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FFDB9A-0850-4B3A-098C-B47BF3D0AD9E}"/>
              </a:ext>
            </a:extLst>
          </p:cNvPr>
          <p:cNvSpPr>
            <a:spLocks noGrp="1"/>
          </p:cNvSpPr>
          <p:nvPr>
            <p:ph type="title"/>
          </p:nvPr>
        </p:nvSpPr>
        <p:spPr>
          <a:xfrm>
            <a:off x="612647" y="320040"/>
            <a:ext cx="6858000" cy="628650"/>
          </a:xfrm>
        </p:spPr>
        <p:txBody>
          <a:bodyPr vert="horz" lIns="91440" tIns="45720" rIns="91440" bIns="45720" rtlCol="0" anchor="b">
            <a:normAutofit/>
          </a:bodyPr>
          <a:lstStyle/>
          <a:p>
            <a:r>
              <a:rPr lang="en-US" sz="3200" b="1" kern="1200" dirty="0">
                <a:latin typeface="Arial" panose="020B0604020202020204" pitchFamily="34" charset="0"/>
                <a:cs typeface="Arial" panose="020B0604020202020204" pitchFamily="34" charset="0"/>
              </a:rPr>
              <a:t>Costs</a:t>
            </a:r>
          </a:p>
        </p:txBody>
      </p:sp>
      <p:sp>
        <p:nvSpPr>
          <p:cNvPr id="3" name="Textfeld 2">
            <a:extLst>
              <a:ext uri="{FF2B5EF4-FFF2-40B4-BE49-F238E27FC236}">
                <a16:creationId xmlns:a16="http://schemas.microsoft.com/office/drawing/2014/main" id="{35563126-3D76-8D78-8EF6-31AC5AE1F332}"/>
              </a:ext>
            </a:extLst>
          </p:cNvPr>
          <p:cNvSpPr txBox="1"/>
          <p:nvPr/>
        </p:nvSpPr>
        <p:spPr>
          <a:xfrm>
            <a:off x="612647" y="1252728"/>
            <a:ext cx="6858000" cy="5500612"/>
          </a:xfrm>
          <a:prstGeom prst="rect">
            <a:avLst/>
          </a:prstGeom>
        </p:spPr>
        <p:txBody>
          <a:bodyPr vert="horz" lIns="91440" tIns="45720" rIns="91440" bIns="45720" rtlCol="0">
            <a:normAutofit fontScale="92500" lnSpcReduction="10000"/>
          </a:bodyPr>
          <a:lstStyle/>
          <a:p>
            <a:pPr fontAlgn="t">
              <a:lnSpc>
                <a:spcPct val="110000"/>
              </a:lnSpc>
              <a:spcBef>
                <a:spcPts val="1000"/>
              </a:spcBef>
            </a:pPr>
            <a:r>
              <a:rPr lang="en-US" sz="1900" b="1" dirty="0">
                <a:latin typeface="Arial" panose="020B0604020202020204" pitchFamily="34" charset="0"/>
                <a:cs typeface="Arial" panose="020B0604020202020204" pitchFamily="34" charset="0"/>
              </a:rPr>
              <a:t>1 month stay only: </a:t>
            </a:r>
            <a:r>
              <a:rPr lang="en-US" sz="1900" dirty="0">
                <a:latin typeface="Arial" panose="020B0604020202020204" pitchFamily="34" charset="0"/>
                <a:cs typeface="Arial" panose="020B0604020202020204" pitchFamily="34" charset="0"/>
              </a:rPr>
              <a:t>1050 EUR</a:t>
            </a:r>
          </a:p>
          <a:p>
            <a:pPr fontAlgn="t">
              <a:lnSpc>
                <a:spcPct val="110000"/>
              </a:lnSpc>
              <a:spcBef>
                <a:spcPts val="1000"/>
              </a:spcBef>
            </a:pPr>
            <a:r>
              <a:rPr lang="en-US" sz="1900" b="1" dirty="0">
                <a:latin typeface="Arial" panose="020B0604020202020204" pitchFamily="34" charset="0"/>
                <a:cs typeface="Arial" panose="020B0604020202020204" pitchFamily="34" charset="0"/>
              </a:rPr>
              <a:t>2-6 months stay: </a:t>
            </a:r>
            <a:r>
              <a:rPr lang="en-US" sz="1900" dirty="0">
                <a:latin typeface="Arial" panose="020B0604020202020204" pitchFamily="34" charset="0"/>
                <a:cs typeface="Arial" panose="020B0604020202020204" pitchFamily="34" charset="0"/>
              </a:rPr>
              <a:t>900</a:t>
            </a:r>
            <a:r>
              <a:rPr lang="en-US" sz="1900" b="1" dirty="0">
                <a:latin typeface="Arial" panose="020B0604020202020204" pitchFamily="34" charset="0"/>
                <a:cs typeface="Arial" panose="020B0604020202020204" pitchFamily="34" charset="0"/>
              </a:rPr>
              <a:t> </a:t>
            </a:r>
            <a:r>
              <a:rPr lang="en-US" sz="1900" dirty="0">
                <a:latin typeface="Arial" panose="020B0604020202020204" pitchFamily="34" charset="0"/>
                <a:cs typeface="Arial" panose="020B0604020202020204" pitchFamily="34" charset="0"/>
              </a:rPr>
              <a:t>EUR/month. This corresponds to a daily rate of 30 EUR (includes accommodation and three meals per day plus transport costs to project areas).</a:t>
            </a:r>
          </a:p>
          <a:p>
            <a:pPr fontAlgn="t">
              <a:lnSpc>
                <a:spcPct val="110000"/>
              </a:lnSpc>
              <a:spcBef>
                <a:spcPts val="1000"/>
              </a:spcBef>
            </a:pPr>
            <a:r>
              <a:rPr lang="en-US" sz="1900" b="1" dirty="0">
                <a:latin typeface="Arial" panose="020B0604020202020204" pitchFamily="34" charset="0"/>
                <a:cs typeface="Arial" panose="020B0604020202020204" pitchFamily="34" charset="0"/>
              </a:rPr>
              <a:t>Pickup/drop off airport</a:t>
            </a:r>
            <a:r>
              <a:rPr lang="en-US" sz="1900" dirty="0">
                <a:latin typeface="Arial" panose="020B0604020202020204" pitchFamily="34" charset="0"/>
                <a:cs typeface="Arial" panose="020B0604020202020204" pitchFamily="34" charset="0"/>
              </a:rPr>
              <a:t>: ca. 40 EUR/transport</a:t>
            </a:r>
          </a:p>
          <a:p>
            <a:pPr fontAlgn="t">
              <a:lnSpc>
                <a:spcPct val="110000"/>
              </a:lnSpc>
              <a:spcBef>
                <a:spcPts val="1000"/>
              </a:spcBef>
            </a:pPr>
            <a:r>
              <a:rPr lang="en-US" sz="1900" b="1" dirty="0">
                <a:latin typeface="Arial" panose="020B0604020202020204" pitchFamily="34" charset="0"/>
                <a:cs typeface="Arial" panose="020B0604020202020204" pitchFamily="34" charset="0"/>
              </a:rPr>
              <a:t>Additional Costs:</a:t>
            </a:r>
            <a:r>
              <a:rPr lang="en-US" sz="1900" dirty="0">
                <a:latin typeface="Arial" panose="020B0604020202020204" pitchFamily="34" charset="0"/>
                <a:cs typeface="Arial" panose="020B0604020202020204" pitchFamily="34" charset="0"/>
              </a:rPr>
              <a:t> Travel, excursions, and visits to other NGOs or safari parks can be arranged at extra cost</a:t>
            </a:r>
          </a:p>
          <a:p>
            <a:pPr fontAlgn="t">
              <a:lnSpc>
                <a:spcPct val="110000"/>
              </a:lnSpc>
              <a:spcBef>
                <a:spcPts val="1000"/>
              </a:spcBef>
            </a:pPr>
            <a:r>
              <a:rPr lang="en-US" sz="1900" dirty="0">
                <a:latin typeface="Arial" panose="020B0604020202020204" pitchFamily="34" charset="0"/>
                <a:cs typeface="Arial" panose="020B0604020202020204" pitchFamily="34" charset="0"/>
              </a:rPr>
              <a:t>E.g.</a:t>
            </a:r>
          </a:p>
          <a:p>
            <a:pPr marL="685800" lvl="2" indent="-228600" fontAlgn="t">
              <a:lnSpc>
                <a:spcPct val="110000"/>
              </a:lnSpc>
              <a:spcBef>
                <a:spcPts val="1000"/>
              </a:spcBef>
              <a:buFont typeface="Arial" panose="020B0604020202020204" pitchFamily="34" charset="0"/>
              <a:buChar char="•"/>
            </a:pPr>
            <a:r>
              <a:rPr lang="en-US" sz="1900" b="1" dirty="0">
                <a:latin typeface="Arial" panose="020B0604020202020204" pitchFamily="34" charset="0"/>
                <a:cs typeface="Arial" panose="020B0604020202020204" pitchFamily="34" charset="0"/>
              </a:rPr>
              <a:t>Visits to Other NGOs:</a:t>
            </a:r>
            <a:r>
              <a:rPr lang="en-US" sz="1900" dirty="0">
                <a:latin typeface="Arial" panose="020B0604020202020204" pitchFamily="34" charset="0"/>
                <a:cs typeface="Arial" panose="020B0604020202020204" pitchFamily="34" charset="0"/>
              </a:rPr>
              <a:t> You may visit other SCN Kenya partner organizations to broaden your perspective. (Daily rate plus transport)</a:t>
            </a:r>
          </a:p>
          <a:p>
            <a:pPr marL="685800" lvl="2" indent="-228600" fontAlgn="t">
              <a:lnSpc>
                <a:spcPct val="110000"/>
              </a:lnSpc>
              <a:spcBef>
                <a:spcPts val="1000"/>
              </a:spcBef>
              <a:buFont typeface="Arial" panose="020B0604020202020204" pitchFamily="34" charset="0"/>
              <a:buChar char="•"/>
            </a:pPr>
            <a:r>
              <a:rPr lang="en-US" sz="1900" b="1" dirty="0">
                <a:latin typeface="Arial" panose="020B0604020202020204" pitchFamily="34" charset="0"/>
                <a:cs typeface="Arial" panose="020B0604020202020204" pitchFamily="34" charset="0"/>
              </a:rPr>
              <a:t>Excursions:</a:t>
            </a:r>
            <a:r>
              <a:rPr lang="en-US" sz="1900" dirty="0">
                <a:latin typeface="Arial" panose="020B0604020202020204" pitchFamily="34" charset="0"/>
                <a:cs typeface="Arial" panose="020B0604020202020204" pitchFamily="34" charset="0"/>
              </a:rPr>
              <a:t> Optional trips to local attractions, including safari parks, can be organized.</a:t>
            </a:r>
          </a:p>
          <a:p>
            <a:pPr marL="685800" lvl="2" indent="-228600" fontAlgn="t">
              <a:lnSpc>
                <a:spcPct val="110000"/>
              </a:lnSpc>
              <a:spcBef>
                <a:spcPts val="1000"/>
              </a:spcBef>
              <a:buFont typeface="Arial" panose="020B0604020202020204" pitchFamily="34" charset="0"/>
              <a:buChar char="•"/>
            </a:pPr>
            <a:r>
              <a:rPr lang="en-US" sz="1900" b="1" dirty="0">
                <a:latin typeface="Arial" panose="020B0604020202020204" pitchFamily="34" charset="0"/>
                <a:cs typeface="Arial" panose="020B0604020202020204" pitchFamily="34" charset="0"/>
              </a:rPr>
              <a:t>Cultural Immersion:</a:t>
            </a:r>
            <a:r>
              <a:rPr lang="en-US" sz="1900" dirty="0">
                <a:latin typeface="Arial" panose="020B0604020202020204" pitchFamily="34" charset="0"/>
                <a:cs typeface="Arial" panose="020B0604020202020204" pitchFamily="34" charset="0"/>
              </a:rPr>
              <a:t> Experience Kenyan culture through community events, local markets, and traditional cuisine.</a:t>
            </a:r>
          </a:p>
          <a:p>
            <a:pPr marL="228600" indent="-228600">
              <a:lnSpc>
                <a:spcPct val="110000"/>
              </a:lnSpc>
              <a:spcBef>
                <a:spcPts val="1000"/>
              </a:spcBef>
              <a:buFont typeface="Arial" panose="020B0604020202020204" pitchFamily="34" charset="0"/>
              <a:buChar char="•"/>
            </a:pPr>
            <a:endParaRPr lang="en-US" sz="800" dirty="0"/>
          </a:p>
        </p:txBody>
      </p:sp>
      <p:pic>
        <p:nvPicPr>
          <p:cNvPr id="5" name="Bildplatzhalter 4" descr="Ein Bild, das Kleidung, Person, Handel, Markt enthält.&#10;&#10;KI-generierte Inhalte können fehlerhaft sein.">
            <a:extLst>
              <a:ext uri="{FF2B5EF4-FFF2-40B4-BE49-F238E27FC236}">
                <a16:creationId xmlns:a16="http://schemas.microsoft.com/office/drawing/2014/main" id="{FFC9823A-FC89-2E07-A859-843D42B13FCF}"/>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a:fillRect/>
          </a:stretch>
        </p:blipFill>
        <p:spPr>
          <a:xfrm>
            <a:off x="8091488" y="0"/>
            <a:ext cx="4100512" cy="6858000"/>
          </a:xfrm>
        </p:spPr>
      </p:pic>
    </p:spTree>
    <p:extLst>
      <p:ext uri="{BB962C8B-B14F-4D97-AF65-F5344CB8AC3E}">
        <p14:creationId xmlns:p14="http://schemas.microsoft.com/office/powerpoint/2010/main" val="1011484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44107E-D5E0-07D2-2E29-223E3AEDC000}"/>
              </a:ext>
            </a:extLst>
          </p:cNvPr>
          <p:cNvSpPr>
            <a:spLocks noGrp="1"/>
          </p:cNvSpPr>
          <p:nvPr>
            <p:ph type="title"/>
          </p:nvPr>
        </p:nvSpPr>
        <p:spPr>
          <a:xfrm>
            <a:off x="504510" y="457201"/>
            <a:ext cx="4145582" cy="2230916"/>
          </a:xfrm>
        </p:spPr>
        <p:txBody>
          <a:bodyPr vert="horz" lIns="91440" tIns="45720" rIns="91440" bIns="45720" rtlCol="0" anchor="t">
            <a:normAutofit/>
          </a:bodyPr>
          <a:lstStyle/>
          <a:p>
            <a:pPr fontAlgn="t"/>
            <a:r>
              <a:rPr lang="en-US" b="1" kern="1200" dirty="0">
                <a:latin typeface="+mj-lt"/>
                <a:ea typeface="+mj-ea"/>
                <a:cs typeface="+mj-cs"/>
              </a:rPr>
              <a:t>Safety, Support &amp; House rules </a:t>
            </a:r>
            <a:r>
              <a:rPr lang="en-US" sz="2400" b="1" kern="1200" dirty="0">
                <a:latin typeface="+mj-lt"/>
                <a:ea typeface="+mj-ea"/>
                <a:cs typeface="+mj-cs"/>
              </a:rPr>
              <a:t>(extract) </a:t>
            </a:r>
          </a:p>
        </p:txBody>
      </p:sp>
      <p:graphicFrame>
        <p:nvGraphicFramePr>
          <p:cNvPr id="6" name="Textfeld 3">
            <a:extLst>
              <a:ext uri="{FF2B5EF4-FFF2-40B4-BE49-F238E27FC236}">
                <a16:creationId xmlns:a16="http://schemas.microsoft.com/office/drawing/2014/main" id="{31140263-2C9B-E132-DAE3-7B087652AEC6}"/>
              </a:ext>
            </a:extLst>
          </p:cNvPr>
          <p:cNvGraphicFramePr/>
          <p:nvPr>
            <p:extLst>
              <p:ext uri="{D42A27DB-BD31-4B8C-83A1-F6EECF244321}">
                <p14:modId xmlns:p14="http://schemas.microsoft.com/office/powerpoint/2010/main" val="2364138153"/>
              </p:ext>
            </p:extLst>
          </p:nvPr>
        </p:nvGraphicFramePr>
        <p:xfrm>
          <a:off x="4884234" y="0"/>
          <a:ext cx="6969512"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Grafik 7" descr="Ein Bild, das Menschliches Gesicht, Person, Kleidung, Im Haus enthält.&#10;&#10;KI-generierte Inhalte können fehlerhaft sein.">
            <a:extLst>
              <a:ext uri="{FF2B5EF4-FFF2-40B4-BE49-F238E27FC236}">
                <a16:creationId xmlns:a16="http://schemas.microsoft.com/office/drawing/2014/main" id="{D85592BF-9B93-8B81-B485-D89446B556B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04510" y="3002096"/>
            <a:ext cx="4032174" cy="2688116"/>
          </a:xfrm>
          <a:prstGeom prst="rect">
            <a:avLst/>
          </a:prstGeom>
        </p:spPr>
      </p:pic>
    </p:spTree>
    <p:extLst>
      <p:ext uri="{BB962C8B-B14F-4D97-AF65-F5344CB8AC3E}">
        <p14:creationId xmlns:p14="http://schemas.microsoft.com/office/powerpoint/2010/main" val="3086980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C95DBF-F7C2-36D2-E4C0-911DCE63FCFC}"/>
              </a:ext>
            </a:extLst>
          </p:cNvPr>
          <p:cNvSpPr>
            <a:spLocks noGrp="1"/>
          </p:cNvSpPr>
          <p:nvPr>
            <p:ph type="title"/>
          </p:nvPr>
        </p:nvSpPr>
        <p:spPr>
          <a:xfrm>
            <a:off x="612648" y="548640"/>
            <a:ext cx="6135624" cy="1143000"/>
          </a:xfrm>
        </p:spPr>
        <p:txBody>
          <a:bodyPr vert="horz" lIns="91440" tIns="45720" rIns="91440" bIns="45720" rtlCol="0" anchor="b">
            <a:normAutofit/>
          </a:bodyPr>
          <a:lstStyle/>
          <a:p>
            <a:r>
              <a:rPr lang="en-US" sz="3200" b="1" kern="1200" dirty="0">
                <a:latin typeface="Arial" panose="020B0604020202020204" pitchFamily="34" charset="0"/>
                <a:cs typeface="Arial" panose="020B0604020202020204" pitchFamily="34" charset="0"/>
              </a:rPr>
              <a:t>University Contacts</a:t>
            </a:r>
            <a:br>
              <a:rPr lang="en-US" b="1" kern="1200" dirty="0">
                <a:latin typeface="+mj-lt"/>
                <a:ea typeface="+mj-ea"/>
                <a:cs typeface="+mj-cs"/>
              </a:rPr>
            </a:br>
            <a:endParaRPr lang="en-US" b="1" kern="1200" dirty="0">
              <a:latin typeface="+mj-lt"/>
              <a:ea typeface="+mj-ea"/>
              <a:cs typeface="+mj-cs"/>
            </a:endParaRPr>
          </a:p>
        </p:txBody>
      </p:sp>
      <p:sp>
        <p:nvSpPr>
          <p:cNvPr id="4" name="Textfeld 3">
            <a:extLst>
              <a:ext uri="{FF2B5EF4-FFF2-40B4-BE49-F238E27FC236}">
                <a16:creationId xmlns:a16="http://schemas.microsoft.com/office/drawing/2014/main" id="{F17E0C3C-1BE9-129D-F401-97F2AAE40797}"/>
              </a:ext>
            </a:extLst>
          </p:cNvPr>
          <p:cNvSpPr txBox="1"/>
          <p:nvPr/>
        </p:nvSpPr>
        <p:spPr>
          <a:xfrm>
            <a:off x="612774" y="1538868"/>
            <a:ext cx="6135624" cy="4779636"/>
          </a:xfrm>
          <a:prstGeom prst="rect">
            <a:avLst/>
          </a:prstGeom>
        </p:spPr>
        <p:txBody>
          <a:bodyPr vert="horz" lIns="91440" tIns="45720" rIns="91440" bIns="45720" rtlCol="0">
            <a:normAutofit fontScale="92500" lnSpcReduction="10000"/>
          </a:bodyPr>
          <a:lstStyle/>
          <a:p>
            <a:pPr fontAlgn="t">
              <a:lnSpc>
                <a:spcPct val="110000"/>
              </a:lnSpc>
              <a:spcBef>
                <a:spcPts val="1000"/>
              </a:spcBef>
            </a:pPr>
            <a:r>
              <a:rPr lang="en-US" sz="1900" dirty="0">
                <a:latin typeface="Arial" panose="020B0604020202020204" pitchFamily="34" charset="0"/>
                <a:cs typeface="Arial" panose="020B0604020202020204" pitchFamily="34" charset="0"/>
              </a:rPr>
              <a:t>Both GAASPP and CHW maintain active partnerships and contacts with local universities, including:</a:t>
            </a:r>
          </a:p>
          <a:p>
            <a:pPr marL="228600" indent="-228600" fontAlgn="t">
              <a:lnSpc>
                <a:spcPct val="110000"/>
              </a:lnSpc>
              <a:spcBef>
                <a:spcPts val="1000"/>
              </a:spcBef>
              <a:buFont typeface="Arial" panose="020B0604020202020204" pitchFamily="34" charset="0"/>
              <a:buChar char="•"/>
            </a:pPr>
            <a:endParaRPr lang="en-US" sz="1900" dirty="0">
              <a:latin typeface="Arial" panose="020B0604020202020204" pitchFamily="34" charset="0"/>
              <a:cs typeface="Arial" panose="020B0604020202020204" pitchFamily="34" charset="0"/>
            </a:endParaRPr>
          </a:p>
          <a:p>
            <a:pPr marL="228600" indent="-228600" fontAlgn="t">
              <a:lnSpc>
                <a:spcPct val="110000"/>
              </a:lnSpc>
              <a:spcBef>
                <a:spcPts val="1000"/>
              </a:spcBef>
              <a:buFont typeface="Arial" panose="020B0604020202020204" pitchFamily="34" charset="0"/>
              <a:buChar char="•"/>
            </a:pPr>
            <a:r>
              <a:rPr lang="en-US" sz="1900" dirty="0">
                <a:latin typeface="Arial" panose="020B0604020202020204" pitchFamily="34" charset="0"/>
                <a:cs typeface="Arial" panose="020B0604020202020204" pitchFamily="34" charset="0"/>
              </a:rPr>
              <a:t>Moi University, Eldoret</a:t>
            </a:r>
          </a:p>
          <a:p>
            <a:pPr marL="228600" indent="-228600" fontAlgn="t">
              <a:lnSpc>
                <a:spcPct val="110000"/>
              </a:lnSpc>
              <a:spcBef>
                <a:spcPts val="1000"/>
              </a:spcBef>
              <a:buFont typeface="Arial" panose="020B0604020202020204" pitchFamily="34" charset="0"/>
              <a:buChar char="•"/>
            </a:pPr>
            <a:r>
              <a:rPr lang="en-US" sz="1900" dirty="0">
                <a:latin typeface="Arial" panose="020B0604020202020204" pitchFamily="34" charset="0"/>
                <a:cs typeface="Arial" panose="020B0604020202020204" pitchFamily="34" charset="0"/>
              </a:rPr>
              <a:t>University of Bungoma</a:t>
            </a:r>
          </a:p>
          <a:p>
            <a:pPr marL="228600" indent="-228600" fontAlgn="t">
              <a:lnSpc>
                <a:spcPct val="110000"/>
              </a:lnSpc>
              <a:spcBef>
                <a:spcPts val="1000"/>
              </a:spcBef>
              <a:buFont typeface="Arial" panose="020B0604020202020204" pitchFamily="34" charset="0"/>
              <a:buChar char="•"/>
            </a:pPr>
            <a:r>
              <a:rPr lang="en-US" sz="1900" dirty="0">
                <a:latin typeface="Arial" panose="020B0604020202020204" pitchFamily="34" charset="0"/>
                <a:cs typeface="Arial" panose="020B0604020202020204" pitchFamily="34" charset="0"/>
              </a:rPr>
              <a:t>University of Eldoret</a:t>
            </a:r>
          </a:p>
          <a:p>
            <a:pPr marL="228600" indent="-228600" fontAlgn="t">
              <a:lnSpc>
                <a:spcPct val="110000"/>
              </a:lnSpc>
              <a:spcBef>
                <a:spcPts val="1000"/>
              </a:spcBef>
              <a:buFont typeface="Arial" panose="020B0604020202020204" pitchFamily="34" charset="0"/>
              <a:buChar char="•"/>
            </a:pPr>
            <a:r>
              <a:rPr lang="en-US" sz="1900" dirty="0">
                <a:latin typeface="Arial" panose="020B0604020202020204" pitchFamily="34" charset="0"/>
                <a:cs typeface="Arial" panose="020B0604020202020204" pitchFamily="34" charset="0"/>
              </a:rPr>
              <a:t>Kipkemoi University</a:t>
            </a:r>
          </a:p>
          <a:p>
            <a:pPr marL="228600" indent="-228600" fontAlgn="t">
              <a:lnSpc>
                <a:spcPct val="110000"/>
              </a:lnSpc>
              <a:spcBef>
                <a:spcPts val="1000"/>
              </a:spcBef>
              <a:buFont typeface="Arial" panose="020B0604020202020204" pitchFamily="34" charset="0"/>
              <a:buChar char="•"/>
            </a:pPr>
            <a:endParaRPr lang="en-US" sz="1900" dirty="0">
              <a:latin typeface="Arial" panose="020B0604020202020204" pitchFamily="34" charset="0"/>
              <a:cs typeface="Arial" panose="020B0604020202020204" pitchFamily="34" charset="0"/>
            </a:endParaRPr>
          </a:p>
          <a:p>
            <a:pPr fontAlgn="t">
              <a:lnSpc>
                <a:spcPct val="110000"/>
              </a:lnSpc>
              <a:spcBef>
                <a:spcPts val="1000"/>
              </a:spcBef>
            </a:pPr>
            <a:r>
              <a:rPr lang="en-US" sz="1900" dirty="0">
                <a:latin typeface="Arial" panose="020B0604020202020204" pitchFamily="34" charset="0"/>
                <a:cs typeface="Arial" panose="020B0604020202020204" pitchFamily="34" charset="0"/>
              </a:rPr>
              <a:t>These connections offer students opportunities for academic exchange, joint research, and networking with Kenyan students and faculty.</a:t>
            </a:r>
          </a:p>
          <a:p>
            <a:pPr fontAlgn="t">
              <a:lnSpc>
                <a:spcPct val="110000"/>
              </a:lnSpc>
              <a:spcBef>
                <a:spcPts val="1000"/>
              </a:spcBef>
            </a:pPr>
            <a:r>
              <a:rPr lang="en-US" sz="1900" dirty="0">
                <a:latin typeface="Arial" panose="020B0604020202020204" pitchFamily="34" charset="0"/>
                <a:cs typeface="Arial" panose="020B0604020202020204" pitchFamily="34" charset="0"/>
              </a:rPr>
              <a:t>Details of collaboration will be defined on request and project type. </a:t>
            </a:r>
          </a:p>
          <a:p>
            <a:pPr marL="228600" indent="-228600">
              <a:lnSpc>
                <a:spcPct val="110000"/>
              </a:lnSpc>
              <a:spcBef>
                <a:spcPts val="1000"/>
              </a:spcBef>
              <a:buFont typeface="Arial" panose="020B0604020202020204" pitchFamily="34" charset="0"/>
              <a:buChar char="•"/>
            </a:pPr>
            <a:endParaRPr lang="en-US" sz="1400" dirty="0"/>
          </a:p>
        </p:txBody>
      </p:sp>
      <p:pic>
        <p:nvPicPr>
          <p:cNvPr id="6" name="Bildplatzhalter 5" descr="Ein Bild, das Kleidung, Person, draußen, Pflanze enthält.&#10;&#10;KI-generierte Inhalte können fehlerhaft sein.">
            <a:extLst>
              <a:ext uri="{FF2B5EF4-FFF2-40B4-BE49-F238E27FC236}">
                <a16:creationId xmlns:a16="http://schemas.microsoft.com/office/drawing/2014/main" id="{B38873BE-4CD5-860A-2F8F-56BC888CB087}"/>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b="-1"/>
          <a:stretch>
            <a:fillRect/>
          </a:stretch>
        </p:blipFill>
        <p:spPr>
          <a:xfrm>
            <a:off x="7400544" y="10"/>
            <a:ext cx="4791456" cy="6857990"/>
          </a:xfrm>
          <a:noFill/>
        </p:spPr>
      </p:pic>
    </p:spTree>
    <p:extLst>
      <p:ext uri="{BB962C8B-B14F-4D97-AF65-F5344CB8AC3E}">
        <p14:creationId xmlns:p14="http://schemas.microsoft.com/office/powerpoint/2010/main" val="2360543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056A7-3B42-7CB3-A461-79BC097FF4E9}"/>
              </a:ext>
            </a:extLst>
          </p:cNvPr>
          <p:cNvSpPr>
            <a:spLocks noGrp="1"/>
          </p:cNvSpPr>
          <p:nvPr>
            <p:ph type="title"/>
          </p:nvPr>
        </p:nvSpPr>
        <p:spPr>
          <a:xfrm>
            <a:off x="6746488" y="525668"/>
            <a:ext cx="5140712" cy="1169317"/>
          </a:xfrm>
        </p:spPr>
        <p:txBody>
          <a:bodyPr vert="horz" lIns="91440" tIns="45720" rIns="91440" bIns="45720" rtlCol="0" anchor="b">
            <a:normAutofit/>
          </a:bodyPr>
          <a:lstStyle/>
          <a:p>
            <a:r>
              <a:rPr lang="en-US" sz="3200" b="1" kern="1200" dirty="0">
                <a:latin typeface="Arial" panose="020B0604020202020204" pitchFamily="34" charset="0"/>
                <a:cs typeface="Arial" panose="020B0604020202020204" pitchFamily="34" charset="0"/>
              </a:rPr>
              <a:t>Internship Certificate</a:t>
            </a:r>
            <a:br>
              <a:rPr lang="en-US" sz="3400" b="1" kern="1200" dirty="0">
                <a:latin typeface="+mj-lt"/>
                <a:ea typeface="+mj-ea"/>
                <a:cs typeface="+mj-cs"/>
              </a:rPr>
            </a:br>
            <a:endParaRPr lang="en-US" sz="3400" b="1" kern="1200" dirty="0">
              <a:latin typeface="+mj-lt"/>
              <a:ea typeface="+mj-ea"/>
              <a:cs typeface="+mj-cs"/>
            </a:endParaRPr>
          </a:p>
        </p:txBody>
      </p:sp>
      <p:sp>
        <p:nvSpPr>
          <p:cNvPr id="5" name="Textfeld 4">
            <a:extLst>
              <a:ext uri="{FF2B5EF4-FFF2-40B4-BE49-F238E27FC236}">
                <a16:creationId xmlns:a16="http://schemas.microsoft.com/office/drawing/2014/main" id="{7DE8D2C8-1398-69AA-0B5B-B966FD31B434}"/>
              </a:ext>
            </a:extLst>
          </p:cNvPr>
          <p:cNvSpPr txBox="1"/>
          <p:nvPr/>
        </p:nvSpPr>
        <p:spPr>
          <a:xfrm>
            <a:off x="6857999" y="1371601"/>
            <a:ext cx="4951141" cy="5296828"/>
          </a:xfrm>
          <a:prstGeom prst="rect">
            <a:avLst/>
          </a:prstGeom>
        </p:spPr>
        <p:txBody>
          <a:bodyPr vert="horz" lIns="91440" tIns="45720" rIns="91440" bIns="45720" rtlCol="0">
            <a:normAutofit fontScale="92500" lnSpcReduction="10000"/>
          </a:bodyPr>
          <a:lstStyle/>
          <a:p>
            <a:pPr fontAlgn="t">
              <a:lnSpc>
                <a:spcPct val="110000"/>
              </a:lnSpc>
              <a:spcBef>
                <a:spcPts val="1000"/>
              </a:spcBef>
            </a:pPr>
            <a:r>
              <a:rPr lang="en-US" sz="1900" dirty="0">
                <a:latin typeface="Arial" panose="020B0604020202020204" pitchFamily="34" charset="0"/>
                <a:cs typeface="Arial" panose="020B0604020202020204" pitchFamily="34" charset="0"/>
              </a:rPr>
              <a:t>At the end of the internship, each participant will receive an official certificate from SCN Kenya, GAASPP, and/or CHW. The certificate will include:</a:t>
            </a:r>
          </a:p>
          <a:p>
            <a:pPr marL="457200" indent="-457200" fontAlgn="t">
              <a:lnSpc>
                <a:spcPct val="110000"/>
              </a:lnSpc>
              <a:spcBef>
                <a:spcPts val="1000"/>
              </a:spcBef>
              <a:buFont typeface="+mj-lt"/>
              <a:buAutoNum type="arabicPeriod"/>
            </a:pPr>
            <a:r>
              <a:rPr lang="en-US" sz="1900" dirty="0">
                <a:latin typeface="Arial" panose="020B0604020202020204" pitchFamily="34" charset="0"/>
                <a:cs typeface="Arial" panose="020B0604020202020204" pitchFamily="34" charset="0"/>
              </a:rPr>
              <a:t>Duration of the internship</a:t>
            </a:r>
          </a:p>
          <a:p>
            <a:pPr marL="457200" indent="-457200" fontAlgn="t">
              <a:lnSpc>
                <a:spcPct val="110000"/>
              </a:lnSpc>
              <a:spcBef>
                <a:spcPts val="1000"/>
              </a:spcBef>
              <a:buFont typeface="+mj-lt"/>
              <a:buAutoNum type="arabicPeriod"/>
            </a:pPr>
            <a:r>
              <a:rPr lang="en-US" sz="1900" dirty="0">
                <a:latin typeface="Arial" panose="020B0604020202020204" pitchFamily="34" charset="0"/>
                <a:cs typeface="Arial" panose="020B0604020202020204" pitchFamily="34" charset="0"/>
              </a:rPr>
              <a:t>Description of main activities and responsibilities</a:t>
            </a:r>
          </a:p>
          <a:p>
            <a:pPr marL="457200" indent="-457200" fontAlgn="t">
              <a:lnSpc>
                <a:spcPct val="110000"/>
              </a:lnSpc>
              <a:spcBef>
                <a:spcPts val="1000"/>
              </a:spcBef>
              <a:buFont typeface="+mj-lt"/>
              <a:buAutoNum type="arabicPeriod"/>
            </a:pPr>
            <a:r>
              <a:rPr lang="en-US" sz="1900" dirty="0">
                <a:latin typeface="Arial" panose="020B0604020202020204" pitchFamily="34" charset="0"/>
                <a:cs typeface="Arial" panose="020B0604020202020204" pitchFamily="34" charset="0"/>
              </a:rPr>
              <a:t>Skills and competencies developed</a:t>
            </a:r>
          </a:p>
          <a:p>
            <a:pPr marL="457200" indent="-457200" fontAlgn="t">
              <a:lnSpc>
                <a:spcPct val="110000"/>
              </a:lnSpc>
              <a:spcBef>
                <a:spcPts val="1000"/>
              </a:spcBef>
              <a:buFont typeface="+mj-lt"/>
              <a:buAutoNum type="arabicPeriod"/>
            </a:pPr>
            <a:r>
              <a:rPr lang="en-US" sz="1900" dirty="0">
                <a:latin typeface="Arial" panose="020B0604020202020204" pitchFamily="34" charset="0"/>
                <a:cs typeface="Arial" panose="020B0604020202020204" pitchFamily="34" charset="0"/>
              </a:rPr>
              <a:t>Project(s) contributed to</a:t>
            </a:r>
          </a:p>
          <a:p>
            <a:pPr marL="457200" indent="-457200" fontAlgn="t">
              <a:lnSpc>
                <a:spcPct val="110000"/>
              </a:lnSpc>
              <a:spcBef>
                <a:spcPts val="1000"/>
              </a:spcBef>
              <a:buFont typeface="+mj-lt"/>
              <a:buAutoNum type="arabicPeriod"/>
            </a:pPr>
            <a:r>
              <a:rPr lang="en-US" sz="1900" dirty="0">
                <a:latin typeface="Arial" panose="020B0604020202020204" pitchFamily="34" charset="0"/>
                <a:cs typeface="Arial" panose="020B0604020202020204" pitchFamily="34" charset="0"/>
              </a:rPr>
              <a:t>Assessment of performance and engagement</a:t>
            </a:r>
          </a:p>
          <a:p>
            <a:pPr fontAlgn="t">
              <a:lnSpc>
                <a:spcPct val="110000"/>
              </a:lnSpc>
              <a:spcBef>
                <a:spcPts val="1000"/>
              </a:spcBef>
            </a:pPr>
            <a:endParaRPr lang="en-US" sz="1900" dirty="0">
              <a:latin typeface="Arial" panose="020B0604020202020204" pitchFamily="34" charset="0"/>
              <a:cs typeface="Arial" panose="020B0604020202020204" pitchFamily="34" charset="0"/>
            </a:endParaRPr>
          </a:p>
          <a:p>
            <a:pPr fontAlgn="t">
              <a:lnSpc>
                <a:spcPct val="110000"/>
              </a:lnSpc>
              <a:spcBef>
                <a:spcPts val="1000"/>
              </a:spcBef>
            </a:pPr>
            <a:r>
              <a:rPr lang="en-US" sz="1900" dirty="0">
                <a:latin typeface="Arial" panose="020B0604020202020204" pitchFamily="34" charset="0"/>
                <a:cs typeface="Arial" panose="020B0604020202020204" pitchFamily="34" charset="0"/>
              </a:rPr>
              <a:t>This certificate can be used for academic credit recognition or as a valuable addition to your CV.</a:t>
            </a:r>
          </a:p>
          <a:p>
            <a:pPr marL="457200" indent="-457200">
              <a:lnSpc>
                <a:spcPct val="110000"/>
              </a:lnSpc>
              <a:spcBef>
                <a:spcPts val="1000"/>
              </a:spcBef>
              <a:buFont typeface="+mj-lt"/>
              <a:buAutoNum type="arabicPeriod"/>
            </a:pPr>
            <a:endParaRPr lang="en-US" sz="800" dirty="0"/>
          </a:p>
        </p:txBody>
      </p:sp>
      <p:pic>
        <p:nvPicPr>
          <p:cNvPr id="9" name="Grafik 8" descr="Ein Bild, das Kleidung, Person, Schuhwerk, Junge enthält.&#10;&#10;KI-generierte Inhalte können fehlerhaft sein.">
            <a:extLst>
              <a:ext uri="{FF2B5EF4-FFF2-40B4-BE49-F238E27FC236}">
                <a16:creationId xmlns:a16="http://schemas.microsoft.com/office/drawing/2014/main" id="{90692241-B6CD-15F7-9BAA-EEB64C6B64A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9404"/>
            <a:ext cx="6246564" cy="6848596"/>
          </a:xfrm>
          <a:prstGeom prst="rect">
            <a:avLst/>
          </a:prstGeom>
        </p:spPr>
      </p:pic>
    </p:spTree>
    <p:extLst>
      <p:ext uri="{BB962C8B-B14F-4D97-AF65-F5344CB8AC3E}">
        <p14:creationId xmlns:p14="http://schemas.microsoft.com/office/powerpoint/2010/main" val="3536254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29D1A6-53AE-DD79-6DA5-FB20AF651349}"/>
              </a:ext>
            </a:extLst>
          </p:cNvPr>
          <p:cNvSpPr>
            <a:spLocks noGrp="1"/>
          </p:cNvSpPr>
          <p:nvPr>
            <p:ph type="title"/>
          </p:nvPr>
        </p:nvSpPr>
        <p:spPr/>
        <p:txBody>
          <a:bodyPr>
            <a:normAutofit/>
          </a:bodyPr>
          <a:lstStyle/>
          <a:p>
            <a:r>
              <a:rPr lang="de-DE" sz="3200" dirty="0" err="1">
                <a:latin typeface="Arial" panose="020B0604020202020204" pitchFamily="34" charset="0"/>
                <a:cs typeface="Arial" panose="020B0604020202020204" pitchFamily="34" charset="0"/>
              </a:rPr>
              <a:t>How</a:t>
            </a:r>
            <a:r>
              <a:rPr lang="de-DE" sz="3200" dirty="0">
                <a:latin typeface="Arial" panose="020B0604020202020204" pitchFamily="34" charset="0"/>
                <a:cs typeface="Arial" panose="020B0604020202020204" pitchFamily="34" charset="0"/>
              </a:rPr>
              <a:t> </a:t>
            </a:r>
            <a:r>
              <a:rPr lang="de-DE" sz="3200" dirty="0" err="1">
                <a:latin typeface="Arial" panose="020B0604020202020204" pitchFamily="34" charset="0"/>
                <a:cs typeface="Arial" panose="020B0604020202020204" pitchFamily="34" charset="0"/>
              </a:rPr>
              <a:t>to</a:t>
            </a:r>
            <a:r>
              <a:rPr lang="de-DE" sz="3200" dirty="0">
                <a:latin typeface="Arial" panose="020B0604020202020204" pitchFamily="34" charset="0"/>
                <a:cs typeface="Arial" panose="020B0604020202020204" pitchFamily="34" charset="0"/>
              </a:rPr>
              <a:t> </a:t>
            </a:r>
            <a:r>
              <a:rPr lang="de-DE" sz="3200" dirty="0" err="1">
                <a:latin typeface="Arial" panose="020B0604020202020204" pitchFamily="34" charset="0"/>
                <a:cs typeface="Arial" panose="020B0604020202020204" pitchFamily="34" charset="0"/>
              </a:rPr>
              <a:t>apply</a:t>
            </a:r>
            <a:endParaRPr lang="de-DE" sz="3200" dirty="0">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id="{92A48C0F-4234-3E26-6CF8-C48BC8F1EC02}"/>
              </a:ext>
            </a:extLst>
          </p:cNvPr>
          <p:cNvSpPr txBox="1"/>
          <p:nvPr/>
        </p:nvSpPr>
        <p:spPr>
          <a:xfrm>
            <a:off x="818002" y="1863556"/>
            <a:ext cx="10390217" cy="4216539"/>
          </a:xfrm>
          <a:prstGeom prst="rect">
            <a:avLst/>
          </a:prstGeom>
          <a:noFill/>
        </p:spPr>
        <p:txBody>
          <a:bodyPr wrap="none" rtlCol="0">
            <a:spAutoFit/>
          </a:bodyPr>
          <a:lstStyle/>
          <a:p>
            <a:pPr fontAlgn="t">
              <a:lnSpc>
                <a:spcPts val="1500"/>
              </a:lnSpc>
              <a:buNone/>
            </a:pPr>
            <a:r>
              <a:rPr lang="en-US" dirty="0">
                <a:latin typeface="Arial" panose="020B0604020202020204" pitchFamily="34" charset="0"/>
                <a:cs typeface="Arial" panose="020B0604020202020204" pitchFamily="34" charset="0"/>
              </a:rPr>
              <a:t>To apply for the program, please prepare and submit the following documents to GAASPP and CHW </a:t>
            </a:r>
          </a:p>
          <a:p>
            <a:pPr fontAlgn="t">
              <a:lnSpc>
                <a:spcPts val="1500"/>
              </a:lnSpc>
              <a:buNone/>
            </a:pPr>
            <a:r>
              <a:rPr lang="en-US" dirty="0">
                <a:latin typeface="Arial" panose="020B0604020202020204" pitchFamily="34" charset="0"/>
                <a:cs typeface="Arial" panose="020B0604020202020204" pitchFamily="34" charset="0"/>
              </a:rPr>
              <a:t>(addresses you find in the ppt organizational details) </a:t>
            </a:r>
          </a:p>
          <a:p>
            <a:pPr fontAlgn="t">
              <a:lnSpc>
                <a:spcPts val="1500"/>
              </a:lnSpc>
              <a:buNone/>
            </a:pPr>
            <a:endParaRPr lang="en-US" dirty="0">
              <a:latin typeface="Arial" panose="020B0604020202020204" pitchFamily="34" charset="0"/>
              <a:cs typeface="Arial" panose="020B0604020202020204" pitchFamily="34" charset="0"/>
            </a:endParaRPr>
          </a:p>
          <a:p>
            <a:pPr fontAlgn="t">
              <a:lnSpc>
                <a:spcPts val="1500"/>
              </a:lnSpc>
              <a:buFont typeface="+mj-lt"/>
              <a:buAutoNum type="arabicPeriod"/>
            </a:pPr>
            <a:r>
              <a:rPr lang="en-US" b="1" dirty="0">
                <a:latin typeface="Arial" panose="020B0604020202020204" pitchFamily="34" charset="0"/>
                <a:cs typeface="Arial" panose="020B0604020202020204" pitchFamily="34" charset="0"/>
              </a:rPr>
              <a:t>Curriculum Vitae (CV)</a:t>
            </a:r>
          </a:p>
          <a:p>
            <a:pPr fontAlgn="t">
              <a:lnSpc>
                <a:spcPts val="1500"/>
              </a:lnSpc>
              <a:buFont typeface="+mj-lt"/>
              <a:buAutoNum type="arabicPeriod"/>
            </a:pPr>
            <a:endParaRPr lang="en-US" dirty="0">
              <a:latin typeface="Arial" panose="020B0604020202020204" pitchFamily="34" charset="0"/>
              <a:cs typeface="Arial" panose="020B0604020202020204" pitchFamily="34" charset="0"/>
            </a:endParaRPr>
          </a:p>
          <a:p>
            <a:pPr fontAlgn="t">
              <a:lnSpc>
                <a:spcPts val="1500"/>
              </a:lnSpc>
              <a:buFont typeface="+mj-lt"/>
              <a:buAutoNum type="arabicPeriod"/>
            </a:pPr>
            <a:r>
              <a:rPr lang="en-US" b="1" dirty="0">
                <a:latin typeface="Arial" panose="020B0604020202020204" pitchFamily="34" charset="0"/>
                <a:cs typeface="Arial" panose="020B0604020202020204" pitchFamily="34" charset="0"/>
              </a:rPr>
              <a:t>Motivation Letter</a:t>
            </a:r>
            <a:r>
              <a:rPr lang="en-US" dirty="0">
                <a:latin typeface="Arial" panose="020B0604020202020204" pitchFamily="34" charset="0"/>
                <a:cs typeface="Arial" panose="020B0604020202020204" pitchFamily="34" charset="0"/>
              </a:rPr>
              <a:t> (explaining your interest, relevant skills, and preferred focus area)</a:t>
            </a:r>
          </a:p>
          <a:p>
            <a:pPr fontAlgn="t">
              <a:lnSpc>
                <a:spcPts val="1500"/>
              </a:lnSpc>
              <a:buFont typeface="+mj-lt"/>
              <a:buAutoNum type="arabicPeriod"/>
            </a:pPr>
            <a:endParaRPr lang="en-US" dirty="0">
              <a:latin typeface="Arial" panose="020B0604020202020204" pitchFamily="34" charset="0"/>
              <a:cs typeface="Arial" panose="020B0604020202020204" pitchFamily="34" charset="0"/>
            </a:endParaRPr>
          </a:p>
          <a:p>
            <a:pPr fontAlgn="t">
              <a:lnSpc>
                <a:spcPts val="1500"/>
              </a:lnSpc>
              <a:buFont typeface="+mj-lt"/>
              <a:buAutoNum type="arabicPeriod"/>
            </a:pPr>
            <a:r>
              <a:rPr lang="en-US" b="1" dirty="0">
                <a:latin typeface="Arial" panose="020B0604020202020204" pitchFamily="34" charset="0"/>
                <a:cs typeface="Arial" panose="020B0604020202020204" pitchFamily="34" charset="0"/>
              </a:rPr>
              <a:t>Project Proposal</a:t>
            </a:r>
            <a:r>
              <a:rPr lang="en-US" dirty="0">
                <a:latin typeface="Arial" panose="020B0604020202020204" pitchFamily="34" charset="0"/>
                <a:cs typeface="Arial" panose="020B0604020202020204" pitchFamily="34" charset="0"/>
              </a:rPr>
              <a:t> (optional, if you wish to initiate your own project)</a:t>
            </a:r>
          </a:p>
          <a:p>
            <a:pPr fontAlgn="t">
              <a:lnSpc>
                <a:spcPts val="1500"/>
              </a:lnSpc>
              <a:buFont typeface="+mj-lt"/>
              <a:buAutoNum type="arabicPeriod"/>
            </a:pPr>
            <a:endParaRPr lang="en-US" dirty="0">
              <a:latin typeface="Arial" panose="020B0604020202020204" pitchFamily="34" charset="0"/>
              <a:cs typeface="Arial" panose="020B0604020202020204" pitchFamily="34" charset="0"/>
            </a:endParaRPr>
          </a:p>
          <a:p>
            <a:pPr fontAlgn="t">
              <a:lnSpc>
                <a:spcPts val="1500"/>
              </a:lnSpc>
              <a:buFont typeface="+mj-lt"/>
              <a:buAutoNum type="arabicPeriod"/>
            </a:pPr>
            <a:r>
              <a:rPr lang="en-US" b="1" dirty="0">
                <a:latin typeface="Arial" panose="020B0604020202020204" pitchFamily="34" charset="0"/>
                <a:cs typeface="Arial" panose="020B0604020202020204" pitchFamily="34" charset="0"/>
              </a:rPr>
              <a:t>Academic Transcript</a:t>
            </a:r>
            <a:r>
              <a:rPr lang="en-US" dirty="0">
                <a:latin typeface="Arial" panose="020B0604020202020204" pitchFamily="34" charset="0"/>
                <a:cs typeface="Arial" panose="020B0604020202020204" pitchFamily="34" charset="0"/>
              </a:rPr>
              <a:t> (latest available)</a:t>
            </a:r>
          </a:p>
          <a:p>
            <a:pPr fontAlgn="t">
              <a:lnSpc>
                <a:spcPts val="1500"/>
              </a:lnSpc>
              <a:buFont typeface="+mj-lt"/>
              <a:buAutoNum type="arabicPeriod"/>
            </a:pPr>
            <a:endParaRPr lang="en-US" dirty="0">
              <a:latin typeface="Arial" panose="020B0604020202020204" pitchFamily="34" charset="0"/>
              <a:cs typeface="Arial" panose="020B0604020202020204" pitchFamily="34" charset="0"/>
            </a:endParaRPr>
          </a:p>
          <a:p>
            <a:pPr fontAlgn="t">
              <a:lnSpc>
                <a:spcPts val="1500"/>
              </a:lnSpc>
              <a:buFont typeface="+mj-lt"/>
              <a:buAutoNum type="arabicPeriod"/>
            </a:pPr>
            <a:r>
              <a:rPr lang="en-US" b="1" dirty="0">
                <a:latin typeface="Arial" panose="020B0604020202020204" pitchFamily="34" charset="0"/>
                <a:cs typeface="Arial" panose="020B0604020202020204" pitchFamily="34" charset="0"/>
              </a:rPr>
              <a:t>Proof of Enrollment</a:t>
            </a:r>
            <a:r>
              <a:rPr lang="en-US" dirty="0">
                <a:latin typeface="Arial" panose="020B0604020202020204" pitchFamily="34" charset="0"/>
                <a:cs typeface="Arial" panose="020B0604020202020204" pitchFamily="34" charset="0"/>
              </a:rPr>
              <a:t> at your university</a:t>
            </a:r>
          </a:p>
          <a:p>
            <a:pPr fontAlgn="t">
              <a:lnSpc>
                <a:spcPts val="1500"/>
              </a:lnSpc>
              <a:buFont typeface="+mj-lt"/>
              <a:buAutoNum type="arabicPeriod"/>
            </a:pPr>
            <a:endParaRPr lang="en-US" dirty="0">
              <a:latin typeface="Arial" panose="020B0604020202020204" pitchFamily="34" charset="0"/>
              <a:cs typeface="Arial" panose="020B0604020202020204" pitchFamily="34" charset="0"/>
            </a:endParaRPr>
          </a:p>
          <a:p>
            <a:pPr fontAlgn="t">
              <a:lnSpc>
                <a:spcPts val="1500"/>
              </a:lnSpc>
              <a:buFont typeface="+mj-lt"/>
              <a:buAutoNum type="arabicPeriod"/>
            </a:pPr>
            <a:r>
              <a:rPr lang="en-US" b="1" dirty="0">
                <a:latin typeface="Arial" panose="020B0604020202020204" pitchFamily="34" charset="0"/>
                <a:cs typeface="Arial" panose="020B0604020202020204" pitchFamily="34" charset="0"/>
              </a:rPr>
              <a:t>Reference Letter</a:t>
            </a:r>
            <a:r>
              <a:rPr lang="en-US" dirty="0">
                <a:latin typeface="Arial" panose="020B0604020202020204" pitchFamily="34" charset="0"/>
                <a:cs typeface="Arial" panose="020B0604020202020204" pitchFamily="34" charset="0"/>
              </a:rPr>
              <a:t> (from a lecturer or supervisor, if available)</a:t>
            </a:r>
          </a:p>
          <a:p>
            <a:pPr fontAlgn="t">
              <a:lnSpc>
                <a:spcPts val="1500"/>
              </a:lnSpc>
              <a:buFont typeface="+mj-lt"/>
              <a:buAutoNum type="arabicPeriod"/>
            </a:pPr>
            <a:endParaRPr lang="en-US" dirty="0">
              <a:latin typeface="Arial" panose="020B0604020202020204" pitchFamily="34" charset="0"/>
              <a:cs typeface="Arial" panose="020B0604020202020204" pitchFamily="34" charset="0"/>
            </a:endParaRPr>
          </a:p>
          <a:p>
            <a:pPr fontAlgn="t">
              <a:lnSpc>
                <a:spcPts val="1500"/>
              </a:lnSpc>
              <a:buFont typeface="+mj-lt"/>
              <a:buAutoNum type="arabicPeriod"/>
            </a:pPr>
            <a:r>
              <a:rPr lang="en-US" b="1" dirty="0">
                <a:latin typeface="Arial" panose="020B0604020202020204" pitchFamily="34" charset="0"/>
                <a:cs typeface="Arial" panose="020B0604020202020204" pitchFamily="34" charset="0"/>
              </a:rPr>
              <a:t>Copy of Passport</a:t>
            </a:r>
          </a:p>
          <a:p>
            <a:pPr fontAlgn="t">
              <a:lnSpc>
                <a:spcPts val="1500"/>
              </a:lnSpc>
              <a:buFont typeface="+mj-lt"/>
              <a:buAutoNum type="arabicPeriod"/>
            </a:pPr>
            <a:endParaRPr lang="en-US" dirty="0">
              <a:latin typeface="Arial" panose="020B0604020202020204" pitchFamily="34" charset="0"/>
              <a:cs typeface="Arial" panose="020B0604020202020204" pitchFamily="34" charset="0"/>
            </a:endParaRPr>
          </a:p>
          <a:p>
            <a:pPr fontAlgn="t">
              <a:lnSpc>
                <a:spcPts val="1500"/>
              </a:lnSpc>
              <a:buFont typeface="+mj-lt"/>
              <a:buAutoNum type="arabicPeriod"/>
            </a:pPr>
            <a:r>
              <a:rPr lang="en-US" b="1" dirty="0">
                <a:latin typeface="Arial" panose="020B0604020202020204" pitchFamily="34" charset="0"/>
                <a:cs typeface="Arial" panose="020B0604020202020204" pitchFamily="34" charset="0"/>
              </a:rPr>
              <a:t>Preferred Internship Dates</a:t>
            </a:r>
            <a:r>
              <a:rPr lang="en-US" dirty="0">
                <a:latin typeface="Arial" panose="020B0604020202020204" pitchFamily="34" charset="0"/>
                <a:cs typeface="Arial" panose="020B0604020202020204" pitchFamily="34" charset="0"/>
              </a:rPr>
              <a:t> (start and end)</a:t>
            </a:r>
          </a:p>
          <a:p>
            <a:pPr fontAlgn="t">
              <a:lnSpc>
                <a:spcPts val="1500"/>
              </a:lnSpc>
              <a:buFont typeface="+mj-lt"/>
              <a:buAutoNum type="arabicPeriod"/>
            </a:pPr>
            <a:endParaRPr lang="en-US" dirty="0">
              <a:latin typeface="Arial" panose="020B0604020202020204" pitchFamily="34" charset="0"/>
              <a:cs typeface="Arial" panose="020B0604020202020204" pitchFamily="34" charset="0"/>
            </a:endParaRPr>
          </a:p>
          <a:p>
            <a:pPr fontAlgn="t">
              <a:lnSpc>
                <a:spcPts val="1500"/>
              </a:lnSpc>
              <a:buFont typeface="+mj-lt"/>
              <a:buAutoNum type="arabicPeriod"/>
            </a:pPr>
            <a:r>
              <a:rPr lang="en-US" b="1" dirty="0">
                <a:latin typeface="Arial" panose="020B0604020202020204" pitchFamily="34" charset="0"/>
                <a:cs typeface="Arial" panose="020B0604020202020204" pitchFamily="34" charset="0"/>
              </a:rPr>
              <a:t>Any Special Requirements</a:t>
            </a:r>
            <a:r>
              <a:rPr lang="en-US" dirty="0">
                <a:latin typeface="Arial" panose="020B0604020202020204" pitchFamily="34" charset="0"/>
                <a:cs typeface="Arial" panose="020B0604020202020204" pitchFamily="34" charset="0"/>
              </a:rPr>
              <a:t> (dietary, medical, etc.)</a:t>
            </a:r>
          </a:p>
          <a:p>
            <a:endParaRPr lang="de-DE" dirty="0"/>
          </a:p>
        </p:txBody>
      </p:sp>
    </p:spTree>
    <p:extLst>
      <p:ext uri="{BB962C8B-B14F-4D97-AF65-F5344CB8AC3E}">
        <p14:creationId xmlns:p14="http://schemas.microsoft.com/office/powerpoint/2010/main" val="1224806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4E5379-AB59-FB4A-BBF6-D1637E646194}"/>
              </a:ext>
            </a:extLst>
          </p:cNvPr>
          <p:cNvSpPr>
            <a:spLocks noGrp="1"/>
          </p:cNvSpPr>
          <p:nvPr>
            <p:ph type="title"/>
          </p:nvPr>
        </p:nvSpPr>
        <p:spPr>
          <a:xfrm>
            <a:off x="612648" y="548640"/>
            <a:ext cx="6135624" cy="729317"/>
          </a:xfrm>
        </p:spPr>
        <p:txBody>
          <a:bodyPr vert="horz" lIns="91440" tIns="45720" rIns="91440" bIns="45720" rtlCol="0" anchor="b">
            <a:normAutofit/>
          </a:bodyPr>
          <a:lstStyle/>
          <a:p>
            <a:r>
              <a:rPr lang="en-US" b="1" kern="1200" dirty="0"/>
              <a:t>Program timeline</a:t>
            </a:r>
          </a:p>
        </p:txBody>
      </p:sp>
      <p:sp>
        <p:nvSpPr>
          <p:cNvPr id="6" name="Rectangle 3">
            <a:extLst>
              <a:ext uri="{FF2B5EF4-FFF2-40B4-BE49-F238E27FC236}">
                <a16:creationId xmlns:a16="http://schemas.microsoft.com/office/drawing/2014/main" id="{6D5C9542-8527-614D-D668-F3E9DF59AFB5}"/>
              </a:ext>
            </a:extLst>
          </p:cNvPr>
          <p:cNvSpPr>
            <a:spLocks noChangeArrowheads="1"/>
          </p:cNvSpPr>
          <p:nvPr/>
        </p:nvSpPr>
        <p:spPr bwMode="auto">
          <a:xfrm>
            <a:off x="0" y="-70347"/>
            <a:ext cx="65" cy="629645"/>
          </a:xfrm>
          <a:prstGeom prst="rect">
            <a:avLst/>
          </a:prstGeom>
          <a:solidFill>
            <a:srgbClr val="FAFA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2218" rIns="0" bIns="22218"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endParaRPr kumimoji="0" lang="de-DE" altLang="de-DE" sz="1500" b="1" i="0" u="none" strike="noStrike" cap="none" normalizeH="0" baseline="0">
              <a:ln>
                <a:noFill/>
              </a:ln>
              <a:solidFill>
                <a:srgbClr val="424242"/>
              </a:solidFill>
              <a:effectLst/>
              <a:latin typeface="Segoe Sans"/>
            </a:endParaRPr>
          </a:p>
          <a:p>
            <a:pPr marL="0" marR="0" lvl="0" indent="0" algn="l" defTabSz="914400" rtl="0" eaLnBrk="0" fontAlgn="base" latinLnBrk="0" hangingPunct="0">
              <a:spcBef>
                <a:spcPct val="0"/>
              </a:spcBef>
              <a:spcAft>
                <a:spcPts val="600"/>
              </a:spcAft>
              <a:buClrTx/>
              <a:buSzTx/>
              <a:buFontTx/>
              <a:buNone/>
              <a:tabLst/>
            </a:pPr>
            <a:endParaRPr kumimoji="0" lang="de-DE" altLang="de-DE" sz="1800" b="0" i="0" u="none" strike="noStrike" cap="none" normalizeH="0" baseline="0">
              <a:ln>
                <a:noFill/>
              </a:ln>
              <a:solidFill>
                <a:schemeClr val="tx1"/>
              </a:solidFill>
              <a:effectLst/>
              <a:latin typeface="Arial" panose="020B0604020202020204" pitchFamily="34" charset="0"/>
            </a:endParaRPr>
          </a:p>
        </p:txBody>
      </p:sp>
      <p:graphicFrame>
        <p:nvGraphicFramePr>
          <p:cNvPr id="9" name="Textfeld 6">
            <a:extLst>
              <a:ext uri="{FF2B5EF4-FFF2-40B4-BE49-F238E27FC236}">
                <a16:creationId xmlns:a16="http://schemas.microsoft.com/office/drawing/2014/main" id="{2465B9AD-66CC-D8E0-3FB7-BF715EDFF77D}"/>
              </a:ext>
            </a:extLst>
          </p:cNvPr>
          <p:cNvGraphicFramePr/>
          <p:nvPr/>
        </p:nvGraphicFramePr>
        <p:xfrm>
          <a:off x="407624" y="1487277"/>
          <a:ext cx="11226188" cy="50236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1509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B48A2DD7-2C72-9A58-758C-1974624B1845}"/>
              </a:ext>
            </a:extLst>
          </p:cNvPr>
          <p:cNvSpPr>
            <a:spLocks noGrp="1"/>
          </p:cNvSpPr>
          <p:nvPr>
            <p:ph type="body" sz="half" idx="2"/>
          </p:nvPr>
        </p:nvSpPr>
        <p:spPr>
          <a:xfrm>
            <a:off x="474183" y="2880000"/>
            <a:ext cx="9805040" cy="3434638"/>
          </a:xfrm>
        </p:spPr>
        <p:txBody>
          <a:bodyPr/>
          <a:lstStyle/>
          <a:p>
            <a:r>
              <a:rPr lang="de-DE" sz="3200" b="1" dirty="0" err="1">
                <a:latin typeface="Arial" panose="020B0604020202020204" pitchFamily="34" charset="0"/>
                <a:cs typeface="Arial" panose="020B0604020202020204" pitchFamily="34" charset="0"/>
              </a:rPr>
              <a:t>We</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look</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forward</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to</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meeting</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you</a:t>
            </a:r>
            <a:r>
              <a:rPr lang="de-DE" sz="3200" b="1" dirty="0">
                <a:latin typeface="Arial" panose="020B0604020202020204" pitchFamily="34" charset="0"/>
                <a:cs typeface="Arial" panose="020B0604020202020204" pitchFamily="34" charset="0"/>
              </a:rPr>
              <a:t> </a:t>
            </a:r>
            <a:r>
              <a:rPr lang="de-DE" sz="3200" b="1" dirty="0" err="1">
                <a:latin typeface="Arial" panose="020B0604020202020204" pitchFamily="34" charset="0"/>
                <a:cs typeface="Arial" panose="020B0604020202020204" pitchFamily="34" charset="0"/>
              </a:rPr>
              <a:t>soon</a:t>
            </a:r>
            <a:r>
              <a:rPr lang="de-DE" sz="3200" b="1" dirty="0">
                <a:latin typeface="Arial" panose="020B0604020202020204" pitchFamily="34" charset="0"/>
                <a:cs typeface="Arial" panose="020B0604020202020204" pitchFamily="34" charset="0"/>
              </a:rPr>
              <a:t> in </a:t>
            </a:r>
            <a:r>
              <a:rPr lang="de-DE" sz="3200" b="1" dirty="0" err="1">
                <a:latin typeface="Arial" panose="020B0604020202020204" pitchFamily="34" charset="0"/>
                <a:cs typeface="Arial" panose="020B0604020202020204" pitchFamily="34" charset="0"/>
              </a:rPr>
              <a:t>Kenya</a:t>
            </a:r>
            <a:r>
              <a:rPr lang="de-DE" sz="3200" dirty="0">
                <a:latin typeface="Arial" panose="020B0604020202020204" pitchFamily="34" charset="0"/>
                <a:cs typeface="Arial" panose="020B0604020202020204" pitchFamily="34" charset="0"/>
              </a:rPr>
              <a:t>!</a:t>
            </a:r>
          </a:p>
          <a:p>
            <a:r>
              <a:rPr lang="de-DE" sz="1800" dirty="0" err="1">
                <a:latin typeface="Arial" panose="020B0604020202020204" pitchFamily="34" charset="0"/>
                <a:cs typeface="Arial" panose="020B0604020202020204" pitchFamily="34" charset="0"/>
              </a:rPr>
              <a:t>For</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any</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questions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please</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contact</a:t>
            </a:r>
            <a:r>
              <a:rPr lang="de-DE" sz="1800" dirty="0">
                <a:latin typeface="Arial" panose="020B0604020202020204" pitchFamily="34" charset="0"/>
                <a:cs typeface="Arial" panose="020B0604020202020204" pitchFamily="34" charset="0"/>
              </a:rPr>
              <a:t> </a:t>
            </a:r>
            <a:r>
              <a:rPr lang="de-DE" sz="1800" dirty="0">
                <a:latin typeface="Arial" panose="020B0604020202020204" pitchFamily="34" charset="0"/>
                <a:cs typeface="Arial" panose="020B0604020202020204" pitchFamily="34" charset="0"/>
                <a:hlinkClick r:id="rId2"/>
              </a:rPr>
              <a:t>scnkenya@gmail.com</a:t>
            </a:r>
            <a:r>
              <a:rPr lang="de-DE" sz="1800" dirty="0">
                <a:latin typeface="Arial" panose="020B0604020202020204" pitchFamily="34" charset="0"/>
                <a:cs typeface="Arial" panose="020B0604020202020204" pitchFamily="34" charset="0"/>
              </a:rPr>
              <a:t> and/</a:t>
            </a:r>
            <a:r>
              <a:rPr lang="de-DE" sz="1800" dirty="0" err="1">
                <a:latin typeface="Arial" panose="020B0604020202020204" pitchFamily="34" charset="0"/>
                <a:cs typeface="Arial" panose="020B0604020202020204" pitchFamily="34" charset="0"/>
              </a:rPr>
              <a:t>or</a:t>
            </a:r>
            <a:r>
              <a:rPr lang="de-DE" sz="1800" dirty="0">
                <a:latin typeface="Arial" panose="020B0604020202020204" pitchFamily="34" charset="0"/>
                <a:cs typeface="Arial" panose="020B0604020202020204" pitchFamily="34" charset="0"/>
              </a:rPr>
              <a:t> </a:t>
            </a:r>
            <a:r>
              <a:rPr lang="de-DE" sz="1800" dirty="0">
                <a:latin typeface="Arial" panose="020B0604020202020204" pitchFamily="34" charset="0"/>
                <a:cs typeface="Arial" panose="020B0604020202020204" pitchFamily="34" charset="0"/>
                <a:hlinkClick r:id="rId3"/>
              </a:rPr>
              <a:t>pastore.manuela@googlemail.com</a:t>
            </a:r>
            <a:r>
              <a:rPr lang="de-DE" sz="1800" dirty="0">
                <a:latin typeface="Arial" panose="020B0604020202020204" pitchFamily="34" charset="0"/>
                <a:cs typeface="Arial" panose="020B0604020202020204" pitchFamily="34" charset="0"/>
              </a:rPr>
              <a:t> (SCN </a:t>
            </a:r>
            <a:r>
              <a:rPr lang="de-DE" sz="1800" dirty="0" err="1">
                <a:latin typeface="Arial" panose="020B0604020202020204" pitchFamily="34" charset="0"/>
                <a:cs typeface="Arial" panose="020B0604020202020204" pitchFamily="34" charset="0"/>
              </a:rPr>
              <a:t>Kenya</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coordinator</a:t>
            </a:r>
            <a:r>
              <a:rPr lang="de-DE" sz="1800" dirty="0">
                <a:latin typeface="Arial" panose="020B0604020202020204" pitchFamily="34" charset="0"/>
                <a:cs typeface="Arial" panose="020B0604020202020204" pitchFamily="34" charset="0"/>
              </a:rPr>
              <a:t> international)</a:t>
            </a:r>
          </a:p>
          <a:p>
            <a:endParaRPr lang="de-DE" dirty="0"/>
          </a:p>
        </p:txBody>
      </p:sp>
      <p:pic>
        <p:nvPicPr>
          <p:cNvPr id="6" name="Grafik 5" descr="Ein Bild, das Kleidung, Person, draußen, Jeans enthält.&#10;&#10;KI-generierte Inhalte können fehlerhaft sein.">
            <a:extLst>
              <a:ext uri="{FF2B5EF4-FFF2-40B4-BE49-F238E27FC236}">
                <a16:creationId xmlns:a16="http://schemas.microsoft.com/office/drawing/2014/main" id="{5E6D0EDD-A108-4681-832B-84B71F17357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106757" y="716097"/>
            <a:ext cx="4957890" cy="3303969"/>
          </a:xfrm>
          <a:prstGeom prst="rect">
            <a:avLst/>
          </a:prstGeom>
        </p:spPr>
      </p:pic>
    </p:spTree>
    <p:extLst>
      <p:ext uri="{BB962C8B-B14F-4D97-AF65-F5344CB8AC3E}">
        <p14:creationId xmlns:p14="http://schemas.microsoft.com/office/powerpoint/2010/main" val="188115544"/>
      </p:ext>
    </p:extLst>
  </p:cSld>
  <p:clrMapOvr>
    <a:masterClrMapping/>
  </p:clrMapOvr>
</p:sld>
</file>

<file path=ppt/theme/theme1.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 id="{83D43F4A-02D5-42AD-9542-27487597C212}" vid="{14154C61-C2E2-42F2-9833-4EC39495D4C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bfd0b529-4a04-4616-88d2-531082d94bb8}" enabled="1" method="Standard" siteId="{e1f8af86-ee95-4718-bd0d-375b37366c83}" removed="0"/>
</clbl:labelList>
</file>

<file path=docProps/app.xml><?xml version="1.0" encoding="utf-8"?>
<Properties xmlns="http://schemas.openxmlformats.org/officeDocument/2006/extended-properties" xmlns:vt="http://schemas.openxmlformats.org/officeDocument/2006/docPropsVTypes">
  <TotalTime>0</TotalTime>
  <Words>2043</Words>
  <Application>Microsoft Office PowerPoint</Application>
  <PresentationFormat>Breitbild</PresentationFormat>
  <Paragraphs>215</Paragraphs>
  <Slides>18</Slides>
  <Notes>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18</vt:i4>
      </vt:variant>
    </vt:vector>
  </HeadingPairs>
  <TitlesOfParts>
    <vt:vector size="25" baseType="lpstr">
      <vt:lpstr>Aptos</vt:lpstr>
      <vt:lpstr>Arial</vt:lpstr>
      <vt:lpstr>Boehringer Forward Text</vt:lpstr>
      <vt:lpstr>Neue Haas Grotesk Text Pro</vt:lpstr>
      <vt:lpstr>Segoe Sans</vt:lpstr>
      <vt:lpstr>Wingdings</vt:lpstr>
      <vt:lpstr>Helena</vt:lpstr>
      <vt:lpstr> Volunteering Student Exchange Program Discover. Empower. Make an Impact in Kenya   Manuela Pastore, January 2026 (status) – SCN Kenya, international coordinator/advisor </vt:lpstr>
      <vt:lpstr>Table of Contents</vt:lpstr>
      <vt:lpstr>SCN Kenya Student Exchange Program overview, 1 </vt:lpstr>
      <vt:lpstr>SCN Kenya Student Exchange Program overview, 2 </vt:lpstr>
      <vt:lpstr>Your NGO, Your Network - Join Kenya’s Movement for Change</vt:lpstr>
      <vt:lpstr>Where you can volunteer?</vt:lpstr>
      <vt:lpstr>Impressions from our NGO centers in the SCN Kenya network</vt:lpstr>
      <vt:lpstr> </vt:lpstr>
      <vt:lpstr>Typical Daily Tasks </vt:lpstr>
      <vt:lpstr>How to Propose a New Project Idea </vt:lpstr>
      <vt:lpstr>Possible project topics (examples only)</vt:lpstr>
      <vt:lpstr>Costs</vt:lpstr>
      <vt:lpstr>Safety, Support &amp; House rules (extract) </vt:lpstr>
      <vt:lpstr>University Contacts </vt:lpstr>
      <vt:lpstr>Internship Certificate </vt:lpstr>
      <vt:lpstr>How to apply</vt:lpstr>
      <vt:lpstr>Program timeline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Pastore,Manuela (Sustain.) BICC-DE-I</dc:creator>
  <cp:lastModifiedBy>Pastore,Manuela (Sustain.) BICC-DE-I</cp:lastModifiedBy>
  <cp:revision>24</cp:revision>
  <dcterms:created xsi:type="dcterms:W3CDTF">2025-12-09T10:55:24Z</dcterms:created>
  <dcterms:modified xsi:type="dcterms:W3CDTF">2026-02-18T10:16:58Z</dcterms:modified>
</cp:coreProperties>
</file>