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57" r:id="rId4"/>
    <p:sldId id="258" r:id="rId5"/>
    <p:sldId id="259" r:id="rId6"/>
    <p:sldId id="261" r:id="rId7"/>
    <p:sldId id="262" r:id="rId8"/>
    <p:sldId id="263" r:id="rId9"/>
    <p:sldId id="265"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456" y="2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F87F8D-BD41-407E-AE31-E902A3656B0C}"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33FC7837-913B-4503-A3A5-614D56953C25}">
      <dgm:prSet/>
      <dgm:spPr/>
      <dgm:t>
        <a:bodyPr/>
        <a:lstStyle/>
        <a:p>
          <a:r>
            <a:rPr lang="en-US"/>
            <a:t>Technical design of indigenous tree nursery systems</a:t>
          </a:r>
          <a:endParaRPr lang="de-DE"/>
        </a:p>
      </dgm:t>
    </dgm:pt>
    <dgm:pt modelId="{D59FDAE4-10C5-462F-9EC0-7B4FE3F508AB}" type="parTrans" cxnId="{3455C807-DE02-4E87-9EB9-323F957A47A2}">
      <dgm:prSet/>
      <dgm:spPr/>
      <dgm:t>
        <a:bodyPr/>
        <a:lstStyle/>
        <a:p>
          <a:endParaRPr lang="de-DE"/>
        </a:p>
      </dgm:t>
    </dgm:pt>
    <dgm:pt modelId="{CC19A2AB-DDD7-43BB-870E-07E63E2A96AC}" type="sibTrans" cxnId="{3455C807-DE02-4E87-9EB9-323F957A47A2}">
      <dgm:prSet/>
      <dgm:spPr/>
      <dgm:t>
        <a:bodyPr/>
        <a:lstStyle/>
        <a:p>
          <a:endParaRPr lang="de-DE"/>
        </a:p>
      </dgm:t>
    </dgm:pt>
    <dgm:pt modelId="{10435183-9976-476B-8054-59499430B37B}">
      <dgm:prSet/>
      <dgm:spPr/>
      <dgm:t>
        <a:bodyPr/>
        <a:lstStyle/>
        <a:p>
          <a:r>
            <a:rPr lang="en-US"/>
            <a:t>. Riverbank stabilization planning using native species.</a:t>
          </a:r>
          <a:endParaRPr lang="de-DE"/>
        </a:p>
      </dgm:t>
    </dgm:pt>
    <dgm:pt modelId="{EB340ECC-3F97-4CF0-AAE0-842F58E14CC3}" type="parTrans" cxnId="{54D8D2DA-9F86-49DD-9DCC-BC4B9B8F339E}">
      <dgm:prSet/>
      <dgm:spPr/>
      <dgm:t>
        <a:bodyPr/>
        <a:lstStyle/>
        <a:p>
          <a:endParaRPr lang="de-DE"/>
        </a:p>
      </dgm:t>
    </dgm:pt>
    <dgm:pt modelId="{33117680-E31F-42F8-A958-667C34BE7A80}" type="sibTrans" cxnId="{54D8D2DA-9F86-49DD-9DCC-BC4B9B8F339E}">
      <dgm:prSet/>
      <dgm:spPr/>
      <dgm:t>
        <a:bodyPr/>
        <a:lstStyle/>
        <a:p>
          <a:endParaRPr lang="de-DE"/>
        </a:p>
      </dgm:t>
    </dgm:pt>
    <dgm:pt modelId="{82D83004-68C6-4AD1-9E4E-C70B5F39F271}">
      <dgm:prSet/>
      <dgm:spPr/>
      <dgm:t>
        <a:bodyPr/>
        <a:lstStyle/>
        <a:p>
          <a:r>
            <a:rPr lang="en-US"/>
            <a:t>. Design and execution of eco-village Models</a:t>
          </a:r>
          <a:endParaRPr lang="de-DE"/>
        </a:p>
      </dgm:t>
    </dgm:pt>
    <dgm:pt modelId="{2CF96DA5-24E1-4A83-8129-A7C7B414E38A}" type="parTrans" cxnId="{795CAEEF-E18B-429E-A46B-C1A895C0F0D1}">
      <dgm:prSet/>
      <dgm:spPr/>
      <dgm:t>
        <a:bodyPr/>
        <a:lstStyle/>
        <a:p>
          <a:endParaRPr lang="de-DE"/>
        </a:p>
      </dgm:t>
    </dgm:pt>
    <dgm:pt modelId="{C745C3D6-C992-4CBD-A9EF-77E2E52156B7}" type="sibTrans" cxnId="{795CAEEF-E18B-429E-A46B-C1A895C0F0D1}">
      <dgm:prSet/>
      <dgm:spPr/>
      <dgm:t>
        <a:bodyPr/>
        <a:lstStyle/>
        <a:p>
          <a:endParaRPr lang="de-DE"/>
        </a:p>
      </dgm:t>
    </dgm:pt>
    <dgm:pt modelId="{044F4226-AD2C-47EE-AD41-FC203F6911C5}">
      <dgm:prSet/>
      <dgm:spPr/>
      <dgm:t>
        <a:bodyPr/>
        <a:lstStyle/>
        <a:p>
          <a:r>
            <a:rPr lang="en-US"/>
            <a:t>. School fruit tree agroforestry model design</a:t>
          </a:r>
          <a:endParaRPr lang="de-DE"/>
        </a:p>
      </dgm:t>
    </dgm:pt>
    <dgm:pt modelId="{7CEF30AA-903E-4204-B3B0-341EF7FD545B}" type="parTrans" cxnId="{743EA0DE-EBC5-4721-BD52-39A9FA2412E4}">
      <dgm:prSet/>
      <dgm:spPr/>
      <dgm:t>
        <a:bodyPr/>
        <a:lstStyle/>
        <a:p>
          <a:endParaRPr lang="de-DE"/>
        </a:p>
      </dgm:t>
    </dgm:pt>
    <dgm:pt modelId="{AEBB1BAB-30B0-4801-8A42-7B50A7F157C9}" type="sibTrans" cxnId="{743EA0DE-EBC5-4721-BD52-39A9FA2412E4}">
      <dgm:prSet/>
      <dgm:spPr/>
      <dgm:t>
        <a:bodyPr/>
        <a:lstStyle/>
        <a:p>
          <a:endParaRPr lang="de-DE"/>
        </a:p>
      </dgm:t>
    </dgm:pt>
    <dgm:pt modelId="{9F626ACB-B9ED-4FFD-BFC6-7B465259308B}">
      <dgm:prSet/>
      <dgm:spPr/>
      <dgm:t>
        <a:bodyPr/>
        <a:lstStyle/>
        <a:p>
          <a:r>
            <a:rPr lang="en-US"/>
            <a:t>. Training community members and teachers on:</a:t>
          </a:r>
          <a:endParaRPr lang="de-DE"/>
        </a:p>
      </dgm:t>
    </dgm:pt>
    <dgm:pt modelId="{1E1AB763-CDFE-4E5A-A3A6-4B9EEA9863DB}" type="parTrans" cxnId="{1AFD2C7E-E2D0-45F2-BAE4-15658BCF2C4D}">
      <dgm:prSet/>
      <dgm:spPr/>
      <dgm:t>
        <a:bodyPr/>
        <a:lstStyle/>
        <a:p>
          <a:endParaRPr lang="de-DE"/>
        </a:p>
      </dgm:t>
    </dgm:pt>
    <dgm:pt modelId="{A3108391-AD03-4B9D-93D1-223C512B4B82}" type="sibTrans" cxnId="{1AFD2C7E-E2D0-45F2-BAE4-15658BCF2C4D}">
      <dgm:prSet/>
      <dgm:spPr/>
      <dgm:t>
        <a:bodyPr/>
        <a:lstStyle/>
        <a:p>
          <a:endParaRPr lang="de-DE"/>
        </a:p>
      </dgm:t>
    </dgm:pt>
    <dgm:pt modelId="{EA4A72B9-7F27-4377-894F-8CA294FA91B6}">
      <dgm:prSet/>
      <dgm:spPr/>
      <dgm:t>
        <a:bodyPr/>
        <a:lstStyle/>
        <a:p>
          <a:r>
            <a:rPr lang="de-DE" dirty="0" err="1"/>
            <a:t>Seedling</a:t>
          </a:r>
          <a:r>
            <a:rPr lang="de-DE" dirty="0"/>
            <a:t> </a:t>
          </a:r>
          <a:r>
            <a:rPr lang="de-DE" dirty="0" err="1"/>
            <a:t>production</a:t>
          </a:r>
          <a:endParaRPr lang="de-DE" dirty="0"/>
        </a:p>
      </dgm:t>
    </dgm:pt>
    <dgm:pt modelId="{93F87524-F047-47D5-A4FF-C929A0C5D7FE}" type="parTrans" cxnId="{AF521AE4-30F4-49C0-B3CD-9E24013585A1}">
      <dgm:prSet/>
      <dgm:spPr/>
      <dgm:t>
        <a:bodyPr/>
        <a:lstStyle/>
        <a:p>
          <a:endParaRPr lang="de-DE"/>
        </a:p>
      </dgm:t>
    </dgm:pt>
    <dgm:pt modelId="{BD004E18-7DB5-4DDF-9A80-424B8CB94796}" type="sibTrans" cxnId="{AF521AE4-30F4-49C0-B3CD-9E24013585A1}">
      <dgm:prSet/>
      <dgm:spPr/>
      <dgm:t>
        <a:bodyPr/>
        <a:lstStyle/>
        <a:p>
          <a:endParaRPr lang="de-DE"/>
        </a:p>
      </dgm:t>
    </dgm:pt>
    <dgm:pt modelId="{A7A40F66-5614-4876-BB2F-C84EA74C58A6}">
      <dgm:prSet/>
      <dgm:spPr/>
      <dgm:t>
        <a:bodyPr/>
        <a:lstStyle/>
        <a:p>
          <a:r>
            <a:rPr lang="en-US" dirty="0"/>
            <a:t>Tree spacing and planting techniques</a:t>
          </a:r>
          <a:endParaRPr lang="de-DE" dirty="0"/>
        </a:p>
      </dgm:t>
    </dgm:pt>
    <dgm:pt modelId="{F7646A59-B7E1-443F-B4A7-3A10E96F55C0}" type="parTrans" cxnId="{55FA2041-B6C7-4889-BF6A-37C7B5506910}">
      <dgm:prSet/>
      <dgm:spPr/>
      <dgm:t>
        <a:bodyPr/>
        <a:lstStyle/>
        <a:p>
          <a:endParaRPr lang="de-DE"/>
        </a:p>
      </dgm:t>
    </dgm:pt>
    <dgm:pt modelId="{6D8D1A92-131F-44AA-BC6A-F6B421DCC4DC}" type="sibTrans" cxnId="{55FA2041-B6C7-4889-BF6A-37C7B5506910}">
      <dgm:prSet/>
      <dgm:spPr/>
      <dgm:t>
        <a:bodyPr/>
        <a:lstStyle/>
        <a:p>
          <a:endParaRPr lang="de-DE"/>
        </a:p>
      </dgm:t>
    </dgm:pt>
    <dgm:pt modelId="{3E1166D1-52BC-45B5-82A2-C0AD4D7E1A2A}">
      <dgm:prSet/>
      <dgm:spPr/>
      <dgm:t>
        <a:bodyPr/>
        <a:lstStyle/>
        <a:p>
          <a:r>
            <a:rPr lang="en-US" dirty="0"/>
            <a:t>Maintenance and survival rate improvement</a:t>
          </a:r>
          <a:endParaRPr lang="de-DE" dirty="0"/>
        </a:p>
      </dgm:t>
    </dgm:pt>
    <dgm:pt modelId="{83CD02BA-2393-4AAE-8B5C-B0290E561CA6}" type="parTrans" cxnId="{43CF9E86-95F9-4998-BC92-989882DA4EBE}">
      <dgm:prSet/>
      <dgm:spPr/>
      <dgm:t>
        <a:bodyPr/>
        <a:lstStyle/>
        <a:p>
          <a:endParaRPr lang="de-DE"/>
        </a:p>
      </dgm:t>
    </dgm:pt>
    <dgm:pt modelId="{D9EF092C-135C-4C41-A9EC-BB026B81C5D4}" type="sibTrans" cxnId="{43CF9E86-95F9-4998-BC92-989882DA4EBE}">
      <dgm:prSet/>
      <dgm:spPr/>
      <dgm:t>
        <a:bodyPr/>
        <a:lstStyle/>
        <a:p>
          <a:endParaRPr lang="de-DE"/>
        </a:p>
      </dgm:t>
    </dgm:pt>
    <dgm:pt modelId="{167F399E-B86F-4DD1-90F9-3D66118E3268}">
      <dgm:prSet/>
      <dgm:spPr/>
      <dgm:t>
        <a:bodyPr/>
        <a:lstStyle/>
        <a:p>
          <a:r>
            <a:rPr lang="en-US" dirty="0"/>
            <a:t>Development of monitoring and evaluation tools</a:t>
          </a:r>
          <a:endParaRPr lang="de-DE" dirty="0"/>
        </a:p>
      </dgm:t>
    </dgm:pt>
    <dgm:pt modelId="{93A15836-696F-4EE8-9F9F-7364B626255E}" type="parTrans" cxnId="{A050AE51-5158-4985-9914-9BC88C796FAD}">
      <dgm:prSet/>
      <dgm:spPr/>
      <dgm:t>
        <a:bodyPr/>
        <a:lstStyle/>
        <a:p>
          <a:endParaRPr lang="de-DE"/>
        </a:p>
      </dgm:t>
    </dgm:pt>
    <dgm:pt modelId="{21D20501-095B-4BF1-A409-0F918FE12F5D}" type="sibTrans" cxnId="{A050AE51-5158-4985-9914-9BC88C796FAD}">
      <dgm:prSet/>
      <dgm:spPr/>
      <dgm:t>
        <a:bodyPr/>
        <a:lstStyle/>
        <a:p>
          <a:endParaRPr lang="de-DE"/>
        </a:p>
      </dgm:t>
    </dgm:pt>
    <dgm:pt modelId="{9EA53FAF-4C81-48B2-911E-4AAFFC55753D}" type="pres">
      <dgm:prSet presAssocID="{89F87F8D-BD41-407E-AE31-E902A3656B0C}" presName="linear" presStyleCnt="0">
        <dgm:presLayoutVars>
          <dgm:animLvl val="lvl"/>
          <dgm:resizeHandles val="exact"/>
        </dgm:presLayoutVars>
      </dgm:prSet>
      <dgm:spPr/>
    </dgm:pt>
    <dgm:pt modelId="{17398E29-2FAB-496C-9194-2CE695441EA0}" type="pres">
      <dgm:prSet presAssocID="{33FC7837-913B-4503-A3A5-614D56953C25}" presName="parentText" presStyleLbl="node1" presStyleIdx="0" presStyleCnt="5">
        <dgm:presLayoutVars>
          <dgm:chMax val="0"/>
          <dgm:bulletEnabled val="1"/>
        </dgm:presLayoutVars>
      </dgm:prSet>
      <dgm:spPr/>
    </dgm:pt>
    <dgm:pt modelId="{014DC7CB-513D-44D5-BFE4-01557D474CF1}" type="pres">
      <dgm:prSet presAssocID="{CC19A2AB-DDD7-43BB-870E-07E63E2A96AC}" presName="spacer" presStyleCnt="0"/>
      <dgm:spPr/>
    </dgm:pt>
    <dgm:pt modelId="{03944BF2-B3EF-40F9-B103-4E77AF675739}" type="pres">
      <dgm:prSet presAssocID="{10435183-9976-476B-8054-59499430B37B}" presName="parentText" presStyleLbl="node1" presStyleIdx="1" presStyleCnt="5">
        <dgm:presLayoutVars>
          <dgm:chMax val="0"/>
          <dgm:bulletEnabled val="1"/>
        </dgm:presLayoutVars>
      </dgm:prSet>
      <dgm:spPr/>
    </dgm:pt>
    <dgm:pt modelId="{78157A91-8883-4CD1-B562-B5DA89A9E063}" type="pres">
      <dgm:prSet presAssocID="{33117680-E31F-42F8-A958-667C34BE7A80}" presName="spacer" presStyleCnt="0"/>
      <dgm:spPr/>
    </dgm:pt>
    <dgm:pt modelId="{A0CAEDF4-814B-4D7E-9F02-25AEE49D3C0A}" type="pres">
      <dgm:prSet presAssocID="{82D83004-68C6-4AD1-9E4E-C70B5F39F271}" presName="parentText" presStyleLbl="node1" presStyleIdx="2" presStyleCnt="5">
        <dgm:presLayoutVars>
          <dgm:chMax val="0"/>
          <dgm:bulletEnabled val="1"/>
        </dgm:presLayoutVars>
      </dgm:prSet>
      <dgm:spPr/>
    </dgm:pt>
    <dgm:pt modelId="{F608BB18-F849-49F3-81C5-3960534E3E97}" type="pres">
      <dgm:prSet presAssocID="{C745C3D6-C992-4CBD-A9EF-77E2E52156B7}" presName="spacer" presStyleCnt="0"/>
      <dgm:spPr/>
    </dgm:pt>
    <dgm:pt modelId="{BFE69C82-6912-4D49-BB91-A0C54962EACD}" type="pres">
      <dgm:prSet presAssocID="{044F4226-AD2C-47EE-AD41-FC203F6911C5}" presName="parentText" presStyleLbl="node1" presStyleIdx="3" presStyleCnt="5">
        <dgm:presLayoutVars>
          <dgm:chMax val="0"/>
          <dgm:bulletEnabled val="1"/>
        </dgm:presLayoutVars>
      </dgm:prSet>
      <dgm:spPr/>
    </dgm:pt>
    <dgm:pt modelId="{CB090C1B-8A02-4551-8941-BCE98E0BE574}" type="pres">
      <dgm:prSet presAssocID="{AEBB1BAB-30B0-4801-8A42-7B50A7F157C9}" presName="spacer" presStyleCnt="0"/>
      <dgm:spPr/>
    </dgm:pt>
    <dgm:pt modelId="{E0AA9E6B-7671-4C7A-AE11-41F89BB44C0E}" type="pres">
      <dgm:prSet presAssocID="{9F626ACB-B9ED-4FFD-BFC6-7B465259308B}" presName="parentText" presStyleLbl="node1" presStyleIdx="4" presStyleCnt="5">
        <dgm:presLayoutVars>
          <dgm:chMax val="0"/>
          <dgm:bulletEnabled val="1"/>
        </dgm:presLayoutVars>
      </dgm:prSet>
      <dgm:spPr/>
    </dgm:pt>
    <dgm:pt modelId="{DBC39932-BD62-4B44-8FD0-5CC6541C1934}" type="pres">
      <dgm:prSet presAssocID="{9F626ACB-B9ED-4FFD-BFC6-7B465259308B}" presName="childText" presStyleLbl="revTx" presStyleIdx="0" presStyleCnt="1">
        <dgm:presLayoutVars>
          <dgm:bulletEnabled val="1"/>
        </dgm:presLayoutVars>
      </dgm:prSet>
      <dgm:spPr/>
    </dgm:pt>
  </dgm:ptLst>
  <dgm:cxnLst>
    <dgm:cxn modelId="{0D6F5807-9514-4813-AE4E-7D6C5E4B9F2C}" type="presOf" srcId="{3E1166D1-52BC-45B5-82A2-C0AD4D7E1A2A}" destId="{DBC39932-BD62-4B44-8FD0-5CC6541C1934}" srcOrd="0" destOrd="2" presId="urn:microsoft.com/office/officeart/2005/8/layout/vList2"/>
    <dgm:cxn modelId="{C0FD8E07-C1D9-4379-95A3-E4736B316261}" type="presOf" srcId="{A7A40F66-5614-4876-BB2F-C84EA74C58A6}" destId="{DBC39932-BD62-4B44-8FD0-5CC6541C1934}" srcOrd="0" destOrd="1" presId="urn:microsoft.com/office/officeart/2005/8/layout/vList2"/>
    <dgm:cxn modelId="{3455C807-DE02-4E87-9EB9-323F957A47A2}" srcId="{89F87F8D-BD41-407E-AE31-E902A3656B0C}" destId="{33FC7837-913B-4503-A3A5-614D56953C25}" srcOrd="0" destOrd="0" parTransId="{D59FDAE4-10C5-462F-9EC0-7B4FE3F508AB}" sibTransId="{CC19A2AB-DDD7-43BB-870E-07E63E2A96AC}"/>
    <dgm:cxn modelId="{9102C40D-207E-4326-9C69-18069DF0C0C8}" type="presOf" srcId="{33FC7837-913B-4503-A3A5-614D56953C25}" destId="{17398E29-2FAB-496C-9194-2CE695441EA0}" srcOrd="0" destOrd="0" presId="urn:microsoft.com/office/officeart/2005/8/layout/vList2"/>
    <dgm:cxn modelId="{2EDD4322-CCF3-4383-87D5-AC28109E7E3B}" type="presOf" srcId="{044F4226-AD2C-47EE-AD41-FC203F6911C5}" destId="{BFE69C82-6912-4D49-BB91-A0C54962EACD}" srcOrd="0" destOrd="0" presId="urn:microsoft.com/office/officeart/2005/8/layout/vList2"/>
    <dgm:cxn modelId="{55FA2041-B6C7-4889-BF6A-37C7B5506910}" srcId="{9F626ACB-B9ED-4FFD-BFC6-7B465259308B}" destId="{A7A40F66-5614-4876-BB2F-C84EA74C58A6}" srcOrd="1" destOrd="0" parTransId="{F7646A59-B7E1-443F-B4A7-3A10E96F55C0}" sibTransId="{6D8D1A92-131F-44AA-BC6A-F6B421DCC4DC}"/>
    <dgm:cxn modelId="{F329D961-33C3-4979-AB22-AFB5F2F80073}" type="presOf" srcId="{167F399E-B86F-4DD1-90F9-3D66118E3268}" destId="{DBC39932-BD62-4B44-8FD0-5CC6541C1934}" srcOrd="0" destOrd="3" presId="urn:microsoft.com/office/officeart/2005/8/layout/vList2"/>
    <dgm:cxn modelId="{A050AE51-5158-4985-9914-9BC88C796FAD}" srcId="{9F626ACB-B9ED-4FFD-BFC6-7B465259308B}" destId="{167F399E-B86F-4DD1-90F9-3D66118E3268}" srcOrd="3" destOrd="0" parTransId="{93A15836-696F-4EE8-9F9F-7364B626255E}" sibTransId="{21D20501-095B-4BF1-A409-0F918FE12F5D}"/>
    <dgm:cxn modelId="{09266972-CDAD-4E12-977C-829C043E4910}" type="presOf" srcId="{EA4A72B9-7F27-4377-894F-8CA294FA91B6}" destId="{DBC39932-BD62-4B44-8FD0-5CC6541C1934}" srcOrd="0" destOrd="0" presId="urn:microsoft.com/office/officeart/2005/8/layout/vList2"/>
    <dgm:cxn modelId="{1AFD2C7E-E2D0-45F2-BAE4-15658BCF2C4D}" srcId="{89F87F8D-BD41-407E-AE31-E902A3656B0C}" destId="{9F626ACB-B9ED-4FFD-BFC6-7B465259308B}" srcOrd="4" destOrd="0" parTransId="{1E1AB763-CDFE-4E5A-A3A6-4B9EEA9863DB}" sibTransId="{A3108391-AD03-4B9D-93D1-223C512B4B82}"/>
    <dgm:cxn modelId="{C1E06D7F-EB3F-4188-90AF-7A725A5FD02D}" type="presOf" srcId="{89F87F8D-BD41-407E-AE31-E902A3656B0C}" destId="{9EA53FAF-4C81-48B2-911E-4AAFFC55753D}" srcOrd="0" destOrd="0" presId="urn:microsoft.com/office/officeart/2005/8/layout/vList2"/>
    <dgm:cxn modelId="{43CF9E86-95F9-4998-BC92-989882DA4EBE}" srcId="{9F626ACB-B9ED-4FFD-BFC6-7B465259308B}" destId="{3E1166D1-52BC-45B5-82A2-C0AD4D7E1A2A}" srcOrd="2" destOrd="0" parTransId="{83CD02BA-2393-4AAE-8B5C-B0290E561CA6}" sibTransId="{D9EF092C-135C-4C41-A9EC-BB026B81C5D4}"/>
    <dgm:cxn modelId="{404DF397-4831-42E9-9280-68138D7FE216}" type="presOf" srcId="{9F626ACB-B9ED-4FFD-BFC6-7B465259308B}" destId="{E0AA9E6B-7671-4C7A-AE11-41F89BB44C0E}" srcOrd="0" destOrd="0" presId="urn:microsoft.com/office/officeart/2005/8/layout/vList2"/>
    <dgm:cxn modelId="{47CCF29B-C7EE-45BB-A19A-A20B16F04E4D}" type="presOf" srcId="{10435183-9976-476B-8054-59499430B37B}" destId="{03944BF2-B3EF-40F9-B103-4E77AF675739}" srcOrd="0" destOrd="0" presId="urn:microsoft.com/office/officeart/2005/8/layout/vList2"/>
    <dgm:cxn modelId="{58E264BB-E8A7-4EAF-B5C3-627E53FF567E}" type="presOf" srcId="{82D83004-68C6-4AD1-9E4E-C70B5F39F271}" destId="{A0CAEDF4-814B-4D7E-9F02-25AEE49D3C0A}" srcOrd="0" destOrd="0" presId="urn:microsoft.com/office/officeart/2005/8/layout/vList2"/>
    <dgm:cxn modelId="{54D8D2DA-9F86-49DD-9DCC-BC4B9B8F339E}" srcId="{89F87F8D-BD41-407E-AE31-E902A3656B0C}" destId="{10435183-9976-476B-8054-59499430B37B}" srcOrd="1" destOrd="0" parTransId="{EB340ECC-3F97-4CF0-AAE0-842F58E14CC3}" sibTransId="{33117680-E31F-42F8-A958-667C34BE7A80}"/>
    <dgm:cxn modelId="{743EA0DE-EBC5-4721-BD52-39A9FA2412E4}" srcId="{89F87F8D-BD41-407E-AE31-E902A3656B0C}" destId="{044F4226-AD2C-47EE-AD41-FC203F6911C5}" srcOrd="3" destOrd="0" parTransId="{7CEF30AA-903E-4204-B3B0-341EF7FD545B}" sibTransId="{AEBB1BAB-30B0-4801-8A42-7B50A7F157C9}"/>
    <dgm:cxn modelId="{AF521AE4-30F4-49C0-B3CD-9E24013585A1}" srcId="{9F626ACB-B9ED-4FFD-BFC6-7B465259308B}" destId="{EA4A72B9-7F27-4377-894F-8CA294FA91B6}" srcOrd="0" destOrd="0" parTransId="{93F87524-F047-47D5-A4FF-C929A0C5D7FE}" sibTransId="{BD004E18-7DB5-4DDF-9A80-424B8CB94796}"/>
    <dgm:cxn modelId="{795CAEEF-E18B-429E-A46B-C1A895C0F0D1}" srcId="{89F87F8D-BD41-407E-AE31-E902A3656B0C}" destId="{82D83004-68C6-4AD1-9E4E-C70B5F39F271}" srcOrd="2" destOrd="0" parTransId="{2CF96DA5-24E1-4A83-8129-A7C7B414E38A}" sibTransId="{C745C3D6-C992-4CBD-A9EF-77E2E52156B7}"/>
    <dgm:cxn modelId="{DB73AB6B-95BA-4CEF-A0C4-F1ED160DF552}" type="presParOf" srcId="{9EA53FAF-4C81-48B2-911E-4AAFFC55753D}" destId="{17398E29-2FAB-496C-9194-2CE695441EA0}" srcOrd="0" destOrd="0" presId="urn:microsoft.com/office/officeart/2005/8/layout/vList2"/>
    <dgm:cxn modelId="{48941C69-9875-4C47-B4FE-16AF870CB9F0}" type="presParOf" srcId="{9EA53FAF-4C81-48B2-911E-4AAFFC55753D}" destId="{014DC7CB-513D-44D5-BFE4-01557D474CF1}" srcOrd="1" destOrd="0" presId="urn:microsoft.com/office/officeart/2005/8/layout/vList2"/>
    <dgm:cxn modelId="{FBE46206-86D9-47FE-8D81-EEF789030A53}" type="presParOf" srcId="{9EA53FAF-4C81-48B2-911E-4AAFFC55753D}" destId="{03944BF2-B3EF-40F9-B103-4E77AF675739}" srcOrd="2" destOrd="0" presId="urn:microsoft.com/office/officeart/2005/8/layout/vList2"/>
    <dgm:cxn modelId="{FE0EF459-9FA5-4B1D-9EDE-8D2F2921A370}" type="presParOf" srcId="{9EA53FAF-4C81-48B2-911E-4AAFFC55753D}" destId="{78157A91-8883-4CD1-B562-B5DA89A9E063}" srcOrd="3" destOrd="0" presId="urn:microsoft.com/office/officeart/2005/8/layout/vList2"/>
    <dgm:cxn modelId="{E11FDE37-8A7B-4F65-9C29-8824D90ADD34}" type="presParOf" srcId="{9EA53FAF-4C81-48B2-911E-4AAFFC55753D}" destId="{A0CAEDF4-814B-4D7E-9F02-25AEE49D3C0A}" srcOrd="4" destOrd="0" presId="urn:microsoft.com/office/officeart/2005/8/layout/vList2"/>
    <dgm:cxn modelId="{61C07982-22D4-42ED-8557-3A1DD83EEC3F}" type="presParOf" srcId="{9EA53FAF-4C81-48B2-911E-4AAFFC55753D}" destId="{F608BB18-F849-49F3-81C5-3960534E3E97}" srcOrd="5" destOrd="0" presId="urn:microsoft.com/office/officeart/2005/8/layout/vList2"/>
    <dgm:cxn modelId="{9FF89687-D20D-45CF-97DE-07DF4133DE74}" type="presParOf" srcId="{9EA53FAF-4C81-48B2-911E-4AAFFC55753D}" destId="{BFE69C82-6912-4D49-BB91-A0C54962EACD}" srcOrd="6" destOrd="0" presId="urn:microsoft.com/office/officeart/2005/8/layout/vList2"/>
    <dgm:cxn modelId="{ACF7C7AF-ED59-4D70-88B2-41ABCD9E794C}" type="presParOf" srcId="{9EA53FAF-4C81-48B2-911E-4AAFFC55753D}" destId="{CB090C1B-8A02-4551-8941-BCE98E0BE574}" srcOrd="7" destOrd="0" presId="urn:microsoft.com/office/officeart/2005/8/layout/vList2"/>
    <dgm:cxn modelId="{93D4362B-9485-4D60-897F-01A9E5D13107}" type="presParOf" srcId="{9EA53FAF-4C81-48B2-911E-4AAFFC55753D}" destId="{E0AA9E6B-7671-4C7A-AE11-41F89BB44C0E}" srcOrd="8" destOrd="0" presId="urn:microsoft.com/office/officeart/2005/8/layout/vList2"/>
    <dgm:cxn modelId="{49759F09-60D6-405D-9BBF-187A72F09DAB}" type="presParOf" srcId="{9EA53FAF-4C81-48B2-911E-4AAFFC55753D}" destId="{DBC39932-BD62-4B44-8FD0-5CC6541C1934}"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C5BB4-2FA8-4C26-92CC-20CADF832B7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8B8609D-204E-4616-94B8-EC5AE5F5E6AC}">
      <dgm:prSet/>
      <dgm:spPr/>
      <dgm:t>
        <a:bodyPr/>
        <a:lstStyle/>
        <a:p>
          <a:r>
            <a:rPr lang="de-DE" dirty="0"/>
            <a:t>Operational </a:t>
          </a:r>
          <a:r>
            <a:rPr lang="de-DE" dirty="0" err="1"/>
            <a:t>tree</a:t>
          </a:r>
          <a:r>
            <a:rPr lang="de-DE" dirty="0"/>
            <a:t> </a:t>
          </a:r>
          <a:r>
            <a:rPr lang="de-DE" dirty="0" err="1"/>
            <a:t>nursery</a:t>
          </a:r>
          <a:r>
            <a:rPr lang="de-DE" dirty="0"/>
            <a:t> </a:t>
          </a:r>
          <a:r>
            <a:rPr lang="de-DE" dirty="0" err="1"/>
            <a:t>manual</a:t>
          </a:r>
          <a:endParaRPr lang="de-DE" dirty="0"/>
        </a:p>
      </dgm:t>
    </dgm:pt>
    <dgm:pt modelId="{3E7DCDF0-5A1E-4546-AE35-D23D73F0F4BF}" type="parTrans" cxnId="{34653492-A016-4E79-B81D-D0070CB4A314}">
      <dgm:prSet/>
      <dgm:spPr/>
      <dgm:t>
        <a:bodyPr/>
        <a:lstStyle/>
        <a:p>
          <a:endParaRPr lang="de-DE"/>
        </a:p>
      </dgm:t>
    </dgm:pt>
    <dgm:pt modelId="{4D0CF1EF-2C2C-47E1-8048-90B6EEB31C30}" type="sibTrans" cxnId="{34653492-A016-4E79-B81D-D0070CB4A314}">
      <dgm:prSet/>
      <dgm:spPr/>
      <dgm:t>
        <a:bodyPr/>
        <a:lstStyle/>
        <a:p>
          <a:endParaRPr lang="de-DE"/>
        </a:p>
      </dgm:t>
    </dgm:pt>
    <dgm:pt modelId="{42EE583A-E665-4C18-801E-C3364F06271C}">
      <dgm:prSet/>
      <dgm:spPr/>
      <dgm:t>
        <a:bodyPr/>
        <a:lstStyle/>
        <a:p>
          <a:r>
            <a:rPr lang="de-DE" dirty="0" err="1"/>
            <a:t>Riverbank</a:t>
          </a:r>
          <a:r>
            <a:rPr lang="de-DE" dirty="0"/>
            <a:t> </a:t>
          </a:r>
          <a:r>
            <a:rPr lang="de-DE" dirty="0" err="1"/>
            <a:t>restoration</a:t>
          </a:r>
          <a:r>
            <a:rPr lang="de-DE" dirty="0"/>
            <a:t> </a:t>
          </a:r>
          <a:r>
            <a:rPr lang="de-DE" dirty="0" err="1"/>
            <a:t>implementation</a:t>
          </a:r>
          <a:r>
            <a:rPr lang="de-DE" dirty="0"/>
            <a:t> plan</a:t>
          </a:r>
        </a:p>
      </dgm:t>
    </dgm:pt>
    <dgm:pt modelId="{3CB82D37-4890-4DE2-85DC-2A3461E0A52D}" type="parTrans" cxnId="{29D7463E-4A95-404B-8E92-897ADCD3AD2A}">
      <dgm:prSet/>
      <dgm:spPr/>
      <dgm:t>
        <a:bodyPr/>
        <a:lstStyle/>
        <a:p>
          <a:endParaRPr lang="de-DE"/>
        </a:p>
      </dgm:t>
    </dgm:pt>
    <dgm:pt modelId="{C19D87D2-B79D-47BB-97E1-5EF8FD5DBF37}" type="sibTrans" cxnId="{29D7463E-4A95-404B-8E92-897ADCD3AD2A}">
      <dgm:prSet/>
      <dgm:spPr/>
      <dgm:t>
        <a:bodyPr/>
        <a:lstStyle/>
        <a:p>
          <a:endParaRPr lang="de-DE"/>
        </a:p>
      </dgm:t>
    </dgm:pt>
    <dgm:pt modelId="{619A6675-951D-40A7-A730-D297ADE24661}">
      <dgm:prSet/>
      <dgm:spPr/>
      <dgm:t>
        <a:bodyPr/>
        <a:lstStyle/>
        <a:p>
          <a:r>
            <a:rPr lang="en-US" dirty="0"/>
            <a:t>School fruit tree program framework</a:t>
          </a:r>
          <a:endParaRPr lang="de-DE" dirty="0"/>
        </a:p>
      </dgm:t>
    </dgm:pt>
    <dgm:pt modelId="{4B6589F4-6BA9-466A-B9AD-0DD82A40BEBE}" type="parTrans" cxnId="{176762B4-1DFA-4BB0-A483-A8231117C586}">
      <dgm:prSet/>
      <dgm:spPr/>
      <dgm:t>
        <a:bodyPr/>
        <a:lstStyle/>
        <a:p>
          <a:endParaRPr lang="de-DE"/>
        </a:p>
      </dgm:t>
    </dgm:pt>
    <dgm:pt modelId="{898A0EB6-33A5-4E35-AAFE-78537EC0AD9F}" type="sibTrans" cxnId="{176762B4-1DFA-4BB0-A483-A8231117C586}">
      <dgm:prSet/>
      <dgm:spPr/>
      <dgm:t>
        <a:bodyPr/>
        <a:lstStyle/>
        <a:p>
          <a:endParaRPr lang="de-DE"/>
        </a:p>
      </dgm:t>
    </dgm:pt>
    <dgm:pt modelId="{2C264101-7EF7-4ACA-950D-6D260715476C}">
      <dgm:prSet/>
      <dgm:spPr/>
      <dgm:t>
        <a:bodyPr/>
        <a:lstStyle/>
        <a:p>
          <a:r>
            <a:rPr lang="en-US" dirty="0"/>
            <a:t>Training of at least 30 local trainers</a:t>
          </a:r>
          <a:endParaRPr lang="de-DE" dirty="0"/>
        </a:p>
      </dgm:t>
    </dgm:pt>
    <dgm:pt modelId="{9DCCA253-C89B-48E0-99CD-DC769009B891}" type="parTrans" cxnId="{F024DEB8-03BB-4D3D-AFAB-24E1C754D987}">
      <dgm:prSet/>
      <dgm:spPr/>
      <dgm:t>
        <a:bodyPr/>
        <a:lstStyle/>
        <a:p>
          <a:endParaRPr lang="de-DE"/>
        </a:p>
      </dgm:t>
    </dgm:pt>
    <dgm:pt modelId="{16FF3D4C-F42E-460D-BD92-A0AC0C5BC17A}" type="sibTrans" cxnId="{F024DEB8-03BB-4D3D-AFAB-24E1C754D987}">
      <dgm:prSet/>
      <dgm:spPr/>
      <dgm:t>
        <a:bodyPr/>
        <a:lstStyle/>
        <a:p>
          <a:endParaRPr lang="de-DE"/>
        </a:p>
      </dgm:t>
    </dgm:pt>
    <dgm:pt modelId="{8B54415E-A4F7-4240-8AE0-480E8C92AD2C}">
      <dgm:prSet/>
      <dgm:spPr/>
      <dgm:t>
        <a:bodyPr/>
        <a:lstStyle/>
        <a:p>
          <a:r>
            <a:rPr lang="en-US" dirty="0"/>
            <a:t>Monitoring framework with survival rate tracking.</a:t>
          </a:r>
          <a:endParaRPr lang="de-DE" dirty="0"/>
        </a:p>
      </dgm:t>
    </dgm:pt>
    <dgm:pt modelId="{B872C69C-CD03-4071-8CA9-260DC163F7F2}" type="parTrans" cxnId="{B6F5A148-7BBD-4B31-BFDF-8CB1013AE0F2}">
      <dgm:prSet/>
      <dgm:spPr/>
      <dgm:t>
        <a:bodyPr/>
        <a:lstStyle/>
        <a:p>
          <a:endParaRPr lang="de-DE"/>
        </a:p>
      </dgm:t>
    </dgm:pt>
    <dgm:pt modelId="{F2C08BAD-295E-4AD7-9306-15207C1B34EE}" type="sibTrans" cxnId="{B6F5A148-7BBD-4B31-BFDF-8CB1013AE0F2}">
      <dgm:prSet/>
      <dgm:spPr/>
      <dgm:t>
        <a:bodyPr/>
        <a:lstStyle/>
        <a:p>
          <a:endParaRPr lang="de-DE"/>
        </a:p>
      </dgm:t>
    </dgm:pt>
    <dgm:pt modelId="{6AE5A692-56B2-4C65-B272-B4924C6ECC17}">
      <dgm:prSet/>
      <dgm:spPr/>
      <dgm:t>
        <a:bodyPr/>
        <a:lstStyle/>
        <a:p>
          <a:r>
            <a:rPr lang="de-DE" dirty="0" err="1"/>
            <a:t>Functional</a:t>
          </a:r>
          <a:r>
            <a:rPr lang="de-DE" dirty="0"/>
            <a:t> </a:t>
          </a:r>
          <a:r>
            <a:rPr lang="de-DE" dirty="0" err="1"/>
            <a:t>local</a:t>
          </a:r>
          <a:r>
            <a:rPr lang="de-DE" dirty="0"/>
            <a:t> Eco-</a:t>
          </a:r>
          <a:r>
            <a:rPr lang="de-DE" dirty="0" err="1"/>
            <a:t>village</a:t>
          </a:r>
          <a:r>
            <a:rPr lang="de-DE" dirty="0"/>
            <a:t> network plan</a:t>
          </a:r>
        </a:p>
      </dgm:t>
    </dgm:pt>
    <dgm:pt modelId="{F9610B0E-F29A-402C-BB05-2A018C6C991C}" type="parTrans" cxnId="{4A54561C-D214-4596-BDA4-110B22A995C7}">
      <dgm:prSet/>
      <dgm:spPr/>
      <dgm:t>
        <a:bodyPr/>
        <a:lstStyle/>
        <a:p>
          <a:endParaRPr lang="de-DE"/>
        </a:p>
      </dgm:t>
    </dgm:pt>
    <dgm:pt modelId="{F9DB6DBF-6852-4790-962C-3FBCC2AF2C0B}" type="sibTrans" cxnId="{4A54561C-D214-4596-BDA4-110B22A995C7}">
      <dgm:prSet/>
      <dgm:spPr/>
      <dgm:t>
        <a:bodyPr/>
        <a:lstStyle/>
        <a:p>
          <a:endParaRPr lang="de-DE"/>
        </a:p>
      </dgm:t>
    </dgm:pt>
    <dgm:pt modelId="{8A2E56A3-5EF9-4678-B50A-DF1DDDEE737F}" type="pres">
      <dgm:prSet presAssocID="{26FC5BB4-2FA8-4C26-92CC-20CADF832B70}" presName="linear" presStyleCnt="0">
        <dgm:presLayoutVars>
          <dgm:animLvl val="lvl"/>
          <dgm:resizeHandles val="exact"/>
        </dgm:presLayoutVars>
      </dgm:prSet>
      <dgm:spPr/>
    </dgm:pt>
    <dgm:pt modelId="{7DC395B4-A2C4-4444-86BA-DDF7E8151BBE}" type="pres">
      <dgm:prSet presAssocID="{78B8609D-204E-4616-94B8-EC5AE5F5E6AC}" presName="parentText" presStyleLbl="node1" presStyleIdx="0" presStyleCnt="6">
        <dgm:presLayoutVars>
          <dgm:chMax val="0"/>
          <dgm:bulletEnabled val="1"/>
        </dgm:presLayoutVars>
      </dgm:prSet>
      <dgm:spPr/>
    </dgm:pt>
    <dgm:pt modelId="{1220EB4A-FD64-452F-9FC8-5BE462BE8C5E}" type="pres">
      <dgm:prSet presAssocID="{4D0CF1EF-2C2C-47E1-8048-90B6EEB31C30}" presName="spacer" presStyleCnt="0"/>
      <dgm:spPr/>
    </dgm:pt>
    <dgm:pt modelId="{CB551CBD-5F3D-4755-8338-70F9F55DFA82}" type="pres">
      <dgm:prSet presAssocID="{42EE583A-E665-4C18-801E-C3364F06271C}" presName="parentText" presStyleLbl="node1" presStyleIdx="1" presStyleCnt="6">
        <dgm:presLayoutVars>
          <dgm:chMax val="0"/>
          <dgm:bulletEnabled val="1"/>
        </dgm:presLayoutVars>
      </dgm:prSet>
      <dgm:spPr/>
    </dgm:pt>
    <dgm:pt modelId="{B582FE4A-F9B9-46A3-A4F7-9BEBC8D0A2EB}" type="pres">
      <dgm:prSet presAssocID="{C19D87D2-B79D-47BB-97E1-5EF8FD5DBF37}" presName="spacer" presStyleCnt="0"/>
      <dgm:spPr/>
    </dgm:pt>
    <dgm:pt modelId="{DA1A40E9-C95F-42B4-AA53-3EE2C2E4F4BF}" type="pres">
      <dgm:prSet presAssocID="{619A6675-951D-40A7-A730-D297ADE24661}" presName="parentText" presStyleLbl="node1" presStyleIdx="2" presStyleCnt="6">
        <dgm:presLayoutVars>
          <dgm:chMax val="0"/>
          <dgm:bulletEnabled val="1"/>
        </dgm:presLayoutVars>
      </dgm:prSet>
      <dgm:spPr/>
    </dgm:pt>
    <dgm:pt modelId="{1580F240-204E-45E9-8538-816AD3AE6FA1}" type="pres">
      <dgm:prSet presAssocID="{898A0EB6-33A5-4E35-AAFE-78537EC0AD9F}" presName="spacer" presStyleCnt="0"/>
      <dgm:spPr/>
    </dgm:pt>
    <dgm:pt modelId="{BCA3FFBC-2969-4650-B372-C778C54ECE85}" type="pres">
      <dgm:prSet presAssocID="{2C264101-7EF7-4ACA-950D-6D260715476C}" presName="parentText" presStyleLbl="node1" presStyleIdx="3" presStyleCnt="6">
        <dgm:presLayoutVars>
          <dgm:chMax val="0"/>
          <dgm:bulletEnabled val="1"/>
        </dgm:presLayoutVars>
      </dgm:prSet>
      <dgm:spPr/>
    </dgm:pt>
    <dgm:pt modelId="{049C173C-8166-49E9-A9B0-4B7CFDE193AC}" type="pres">
      <dgm:prSet presAssocID="{16FF3D4C-F42E-460D-BD92-A0AC0C5BC17A}" presName="spacer" presStyleCnt="0"/>
      <dgm:spPr/>
    </dgm:pt>
    <dgm:pt modelId="{20BE9B4E-2C78-49D4-B055-209FE336159E}" type="pres">
      <dgm:prSet presAssocID="{8B54415E-A4F7-4240-8AE0-480E8C92AD2C}" presName="parentText" presStyleLbl="node1" presStyleIdx="4" presStyleCnt="6">
        <dgm:presLayoutVars>
          <dgm:chMax val="0"/>
          <dgm:bulletEnabled val="1"/>
        </dgm:presLayoutVars>
      </dgm:prSet>
      <dgm:spPr/>
    </dgm:pt>
    <dgm:pt modelId="{8A742CA5-3D45-4C14-A09F-C65371887111}" type="pres">
      <dgm:prSet presAssocID="{F2C08BAD-295E-4AD7-9306-15207C1B34EE}" presName="spacer" presStyleCnt="0"/>
      <dgm:spPr/>
    </dgm:pt>
    <dgm:pt modelId="{C16AD126-9972-4797-A0F3-47B1E780DC62}" type="pres">
      <dgm:prSet presAssocID="{6AE5A692-56B2-4C65-B272-B4924C6ECC17}" presName="parentText" presStyleLbl="node1" presStyleIdx="5" presStyleCnt="6">
        <dgm:presLayoutVars>
          <dgm:chMax val="0"/>
          <dgm:bulletEnabled val="1"/>
        </dgm:presLayoutVars>
      </dgm:prSet>
      <dgm:spPr/>
    </dgm:pt>
  </dgm:ptLst>
  <dgm:cxnLst>
    <dgm:cxn modelId="{F10EDA1A-301B-4348-B72C-ABD72126B43C}" type="presOf" srcId="{619A6675-951D-40A7-A730-D297ADE24661}" destId="{DA1A40E9-C95F-42B4-AA53-3EE2C2E4F4BF}" srcOrd="0" destOrd="0" presId="urn:microsoft.com/office/officeart/2005/8/layout/vList2"/>
    <dgm:cxn modelId="{4A54561C-D214-4596-BDA4-110B22A995C7}" srcId="{26FC5BB4-2FA8-4C26-92CC-20CADF832B70}" destId="{6AE5A692-56B2-4C65-B272-B4924C6ECC17}" srcOrd="5" destOrd="0" parTransId="{F9610B0E-F29A-402C-BB05-2A018C6C991C}" sibTransId="{F9DB6DBF-6852-4790-962C-3FBCC2AF2C0B}"/>
    <dgm:cxn modelId="{7E8E5328-2399-4E32-A2A3-33FD8AA030D3}" type="presOf" srcId="{26FC5BB4-2FA8-4C26-92CC-20CADF832B70}" destId="{8A2E56A3-5EF9-4678-B50A-DF1DDDEE737F}" srcOrd="0" destOrd="0" presId="urn:microsoft.com/office/officeart/2005/8/layout/vList2"/>
    <dgm:cxn modelId="{55BAB336-3C95-4B8D-B05C-8E766259DADD}" type="presOf" srcId="{6AE5A692-56B2-4C65-B272-B4924C6ECC17}" destId="{C16AD126-9972-4797-A0F3-47B1E780DC62}" srcOrd="0" destOrd="0" presId="urn:microsoft.com/office/officeart/2005/8/layout/vList2"/>
    <dgm:cxn modelId="{29D7463E-4A95-404B-8E92-897ADCD3AD2A}" srcId="{26FC5BB4-2FA8-4C26-92CC-20CADF832B70}" destId="{42EE583A-E665-4C18-801E-C3364F06271C}" srcOrd="1" destOrd="0" parTransId="{3CB82D37-4890-4DE2-85DC-2A3461E0A52D}" sibTransId="{C19D87D2-B79D-47BB-97E1-5EF8FD5DBF37}"/>
    <dgm:cxn modelId="{B6F5A148-7BBD-4B31-BFDF-8CB1013AE0F2}" srcId="{26FC5BB4-2FA8-4C26-92CC-20CADF832B70}" destId="{8B54415E-A4F7-4240-8AE0-480E8C92AD2C}" srcOrd="4" destOrd="0" parTransId="{B872C69C-CD03-4071-8CA9-260DC163F7F2}" sibTransId="{F2C08BAD-295E-4AD7-9306-15207C1B34EE}"/>
    <dgm:cxn modelId="{C2865158-B248-4CA7-9998-2B0640033434}" type="presOf" srcId="{42EE583A-E665-4C18-801E-C3364F06271C}" destId="{CB551CBD-5F3D-4755-8338-70F9F55DFA82}" srcOrd="0" destOrd="0" presId="urn:microsoft.com/office/officeart/2005/8/layout/vList2"/>
    <dgm:cxn modelId="{34653492-A016-4E79-B81D-D0070CB4A314}" srcId="{26FC5BB4-2FA8-4C26-92CC-20CADF832B70}" destId="{78B8609D-204E-4616-94B8-EC5AE5F5E6AC}" srcOrd="0" destOrd="0" parTransId="{3E7DCDF0-5A1E-4546-AE35-D23D73F0F4BF}" sibTransId="{4D0CF1EF-2C2C-47E1-8048-90B6EEB31C30}"/>
    <dgm:cxn modelId="{DB9DEB9B-EDA2-40F0-9FB2-3D95843EC2F5}" type="presOf" srcId="{8B54415E-A4F7-4240-8AE0-480E8C92AD2C}" destId="{20BE9B4E-2C78-49D4-B055-209FE336159E}" srcOrd="0" destOrd="0" presId="urn:microsoft.com/office/officeart/2005/8/layout/vList2"/>
    <dgm:cxn modelId="{176762B4-1DFA-4BB0-A483-A8231117C586}" srcId="{26FC5BB4-2FA8-4C26-92CC-20CADF832B70}" destId="{619A6675-951D-40A7-A730-D297ADE24661}" srcOrd="2" destOrd="0" parTransId="{4B6589F4-6BA9-466A-B9AD-0DD82A40BEBE}" sibTransId="{898A0EB6-33A5-4E35-AAFE-78537EC0AD9F}"/>
    <dgm:cxn modelId="{4C8AC5B4-DC16-4B60-A8A9-9BA51861D973}" type="presOf" srcId="{78B8609D-204E-4616-94B8-EC5AE5F5E6AC}" destId="{7DC395B4-A2C4-4444-86BA-DDF7E8151BBE}" srcOrd="0" destOrd="0" presId="urn:microsoft.com/office/officeart/2005/8/layout/vList2"/>
    <dgm:cxn modelId="{F024DEB8-03BB-4D3D-AFAB-24E1C754D987}" srcId="{26FC5BB4-2FA8-4C26-92CC-20CADF832B70}" destId="{2C264101-7EF7-4ACA-950D-6D260715476C}" srcOrd="3" destOrd="0" parTransId="{9DCCA253-C89B-48E0-99CD-DC769009B891}" sibTransId="{16FF3D4C-F42E-460D-BD92-A0AC0C5BC17A}"/>
    <dgm:cxn modelId="{213A36D5-790E-4F4E-8913-46B8484011A2}" type="presOf" srcId="{2C264101-7EF7-4ACA-950D-6D260715476C}" destId="{BCA3FFBC-2969-4650-B372-C778C54ECE85}" srcOrd="0" destOrd="0" presId="urn:microsoft.com/office/officeart/2005/8/layout/vList2"/>
    <dgm:cxn modelId="{649763D8-3F62-43F0-8187-5B8FC7D4AFE7}" type="presParOf" srcId="{8A2E56A3-5EF9-4678-B50A-DF1DDDEE737F}" destId="{7DC395B4-A2C4-4444-86BA-DDF7E8151BBE}" srcOrd="0" destOrd="0" presId="urn:microsoft.com/office/officeart/2005/8/layout/vList2"/>
    <dgm:cxn modelId="{A787F55E-7009-4B1A-8303-FA015C080219}" type="presParOf" srcId="{8A2E56A3-5EF9-4678-B50A-DF1DDDEE737F}" destId="{1220EB4A-FD64-452F-9FC8-5BE462BE8C5E}" srcOrd="1" destOrd="0" presId="urn:microsoft.com/office/officeart/2005/8/layout/vList2"/>
    <dgm:cxn modelId="{9E6CC69B-79E2-4D39-ABFF-7500E6321A73}" type="presParOf" srcId="{8A2E56A3-5EF9-4678-B50A-DF1DDDEE737F}" destId="{CB551CBD-5F3D-4755-8338-70F9F55DFA82}" srcOrd="2" destOrd="0" presId="urn:microsoft.com/office/officeart/2005/8/layout/vList2"/>
    <dgm:cxn modelId="{FB7E5D09-F3E2-4062-BEF9-7EA64023A789}" type="presParOf" srcId="{8A2E56A3-5EF9-4678-B50A-DF1DDDEE737F}" destId="{B582FE4A-F9B9-46A3-A4F7-9BEBC8D0A2EB}" srcOrd="3" destOrd="0" presId="urn:microsoft.com/office/officeart/2005/8/layout/vList2"/>
    <dgm:cxn modelId="{02C5B455-C495-4DE5-9606-3BC512057412}" type="presParOf" srcId="{8A2E56A3-5EF9-4678-B50A-DF1DDDEE737F}" destId="{DA1A40E9-C95F-42B4-AA53-3EE2C2E4F4BF}" srcOrd="4" destOrd="0" presId="urn:microsoft.com/office/officeart/2005/8/layout/vList2"/>
    <dgm:cxn modelId="{983971C9-07D1-40CD-8B87-376E66E2FB18}" type="presParOf" srcId="{8A2E56A3-5EF9-4678-B50A-DF1DDDEE737F}" destId="{1580F240-204E-45E9-8538-816AD3AE6FA1}" srcOrd="5" destOrd="0" presId="urn:microsoft.com/office/officeart/2005/8/layout/vList2"/>
    <dgm:cxn modelId="{A6B040B3-A481-4EAD-8401-E299A8E224F4}" type="presParOf" srcId="{8A2E56A3-5EF9-4678-B50A-DF1DDDEE737F}" destId="{BCA3FFBC-2969-4650-B372-C778C54ECE85}" srcOrd="6" destOrd="0" presId="urn:microsoft.com/office/officeart/2005/8/layout/vList2"/>
    <dgm:cxn modelId="{D1781710-0762-4032-B9F7-498F700DD607}" type="presParOf" srcId="{8A2E56A3-5EF9-4678-B50A-DF1DDDEE737F}" destId="{049C173C-8166-49E9-A9B0-4B7CFDE193AC}" srcOrd="7" destOrd="0" presId="urn:microsoft.com/office/officeart/2005/8/layout/vList2"/>
    <dgm:cxn modelId="{5DB01324-6019-418E-ACC6-D08C396368A0}" type="presParOf" srcId="{8A2E56A3-5EF9-4678-B50A-DF1DDDEE737F}" destId="{20BE9B4E-2C78-49D4-B055-209FE336159E}" srcOrd="8" destOrd="0" presId="urn:microsoft.com/office/officeart/2005/8/layout/vList2"/>
    <dgm:cxn modelId="{DC1FAD5A-5D96-4CA0-BD79-46FE3CCD18B6}" type="presParOf" srcId="{8A2E56A3-5EF9-4678-B50A-DF1DDDEE737F}" destId="{8A742CA5-3D45-4C14-A09F-C65371887111}" srcOrd="9" destOrd="0" presId="urn:microsoft.com/office/officeart/2005/8/layout/vList2"/>
    <dgm:cxn modelId="{F9942692-93FE-4553-8039-B03B7305C2D9}" type="presParOf" srcId="{8A2E56A3-5EF9-4678-B50A-DF1DDDEE737F}" destId="{C16AD126-9972-4797-A0F3-47B1E780DC6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76AB68-C584-4702-A1B1-BBF964082C5A}"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6CFF4316-66E9-4BD6-83A3-8BE74CCCF641}">
      <dgm:prSet/>
      <dgm:spPr/>
      <dgm:t>
        <a:bodyPr/>
        <a:lstStyle/>
        <a:p>
          <a:r>
            <a:rPr lang="de-DE" dirty="0"/>
            <a:t>5 </a:t>
          </a:r>
          <a:r>
            <a:rPr lang="de-DE" dirty="0" err="1"/>
            <a:t>riverbank</a:t>
          </a:r>
          <a:r>
            <a:rPr lang="de-DE" dirty="0"/>
            <a:t> </a:t>
          </a:r>
          <a:r>
            <a:rPr lang="de-DE" dirty="0" err="1"/>
            <a:t>communities</a:t>
          </a:r>
          <a:r>
            <a:rPr lang="de-DE" dirty="0"/>
            <a:t>,  10 </a:t>
          </a:r>
          <a:r>
            <a:rPr lang="de-DE" dirty="0" err="1"/>
            <a:t>schools</a:t>
          </a:r>
          <a:endParaRPr lang="de-DE" dirty="0"/>
        </a:p>
        <a:p>
          <a:r>
            <a:rPr lang="en-US" dirty="0"/>
            <a:t>.2,000 indirect beneficiaries in year one </a:t>
          </a:r>
          <a:r>
            <a:rPr lang="de-DE" dirty="0"/>
            <a:t>in and </a:t>
          </a:r>
          <a:r>
            <a:rPr lang="de-DE" dirty="0" err="1"/>
            <a:t>around</a:t>
          </a:r>
          <a:r>
            <a:rPr lang="de-DE" dirty="0"/>
            <a:t> </a:t>
          </a:r>
          <a:r>
            <a:rPr lang="de-DE" dirty="0" err="1"/>
            <a:t>Webuye</a:t>
          </a:r>
          <a:r>
            <a:rPr lang="de-DE" dirty="0"/>
            <a:t>, Western </a:t>
          </a:r>
          <a:r>
            <a:rPr lang="de-DE" dirty="0" err="1"/>
            <a:t>Kenya</a:t>
          </a:r>
          <a:r>
            <a:rPr lang="de-DE" dirty="0"/>
            <a:t> </a:t>
          </a:r>
          <a:endParaRPr lang="en-US" dirty="0"/>
        </a:p>
      </dgm:t>
    </dgm:pt>
    <dgm:pt modelId="{B5E04307-E4BC-4C8C-9478-F59CD30E8766}" type="parTrans" cxnId="{F71A991D-C2D0-4D4D-B230-EED91FF601FD}">
      <dgm:prSet/>
      <dgm:spPr/>
      <dgm:t>
        <a:bodyPr/>
        <a:lstStyle/>
        <a:p>
          <a:endParaRPr lang="en-US"/>
        </a:p>
      </dgm:t>
    </dgm:pt>
    <dgm:pt modelId="{14ABF5E2-1BB9-441A-98F3-093145839186}" type="sibTrans" cxnId="{F71A991D-C2D0-4D4D-B230-EED91FF601FD}">
      <dgm:prSet/>
      <dgm:spPr/>
      <dgm:t>
        <a:bodyPr/>
        <a:lstStyle/>
        <a:p>
          <a:endParaRPr lang="en-US"/>
        </a:p>
      </dgm:t>
    </dgm:pt>
    <dgm:pt modelId="{0162B98C-8EB6-4C68-95BA-77C725318534}">
      <dgm:prSet/>
      <dgm:spPr/>
      <dgm:t>
        <a:bodyPr/>
        <a:lstStyle/>
        <a:p>
          <a:r>
            <a:rPr lang="de-DE" dirty="0" err="1"/>
            <a:t>Your</a:t>
          </a:r>
          <a:r>
            <a:rPr lang="de-DE" dirty="0"/>
            <a:t> </a:t>
          </a:r>
          <a:r>
            <a:rPr lang="de-DE" dirty="0" err="1"/>
            <a:t>contributions</a:t>
          </a:r>
          <a:r>
            <a:rPr lang="de-DE" dirty="0"/>
            <a:t>/</a:t>
          </a:r>
          <a:r>
            <a:rPr lang="de-DE" dirty="0" err="1"/>
            <a:t>materials</a:t>
          </a:r>
          <a:r>
            <a:rPr lang="de-DE" dirty="0"/>
            <a:t> </a:t>
          </a:r>
          <a:r>
            <a:rPr lang="de-DE" dirty="0" err="1"/>
            <a:t>might</a:t>
          </a:r>
          <a:r>
            <a:rPr lang="de-DE" dirty="0"/>
            <a:t> </a:t>
          </a:r>
          <a:r>
            <a:rPr lang="de-DE" dirty="0" err="1"/>
            <a:t>be</a:t>
          </a:r>
          <a:r>
            <a:rPr lang="de-DE" dirty="0"/>
            <a:t> </a:t>
          </a:r>
          <a:r>
            <a:rPr lang="de-DE" dirty="0" err="1"/>
            <a:t>reused</a:t>
          </a:r>
          <a:r>
            <a:rPr lang="de-DE" dirty="0"/>
            <a:t> in </a:t>
          </a:r>
          <a:r>
            <a:rPr lang="de-DE" dirty="0" err="1"/>
            <a:t>several</a:t>
          </a:r>
          <a:r>
            <a:rPr lang="de-DE" dirty="0"/>
            <a:t> </a:t>
          </a:r>
          <a:r>
            <a:rPr lang="de-DE" dirty="0" err="1"/>
            <a:t>locations</a:t>
          </a:r>
          <a:r>
            <a:rPr lang="de-DE" dirty="0"/>
            <a:t> </a:t>
          </a:r>
          <a:r>
            <a:rPr lang="de-DE" dirty="0" err="1"/>
            <a:t>of</a:t>
          </a:r>
          <a:r>
            <a:rPr lang="de-DE" dirty="0"/>
            <a:t> </a:t>
          </a:r>
          <a:r>
            <a:rPr lang="de-DE" dirty="0" err="1"/>
            <a:t>the</a:t>
          </a:r>
          <a:r>
            <a:rPr lang="de-DE" dirty="0"/>
            <a:t> SCN </a:t>
          </a:r>
          <a:r>
            <a:rPr lang="de-DE" dirty="0" err="1"/>
            <a:t>Kenya</a:t>
          </a:r>
          <a:r>
            <a:rPr lang="de-DE" dirty="0"/>
            <a:t> </a:t>
          </a:r>
          <a:r>
            <a:rPr lang="de-DE" dirty="0" err="1"/>
            <a:t>where</a:t>
          </a:r>
          <a:r>
            <a:rPr lang="de-DE" dirty="0"/>
            <a:t> </a:t>
          </a:r>
          <a:r>
            <a:rPr lang="de-DE" dirty="0" err="1"/>
            <a:t>we</a:t>
          </a:r>
          <a:r>
            <a:rPr lang="de-DE" dirty="0"/>
            <a:t> </a:t>
          </a:r>
          <a:r>
            <a:rPr lang="de-DE" dirty="0" err="1"/>
            <a:t>we</a:t>
          </a:r>
          <a:r>
            <a:rPr lang="de-DE" dirty="0"/>
            <a:t> </a:t>
          </a:r>
          <a:r>
            <a:rPr lang="de-DE" dirty="0" err="1"/>
            <a:t>run</a:t>
          </a:r>
          <a:r>
            <a:rPr lang="de-DE" dirty="0"/>
            <a:t> </a:t>
          </a:r>
          <a:r>
            <a:rPr lang="de-DE" dirty="0" err="1"/>
            <a:t>several</a:t>
          </a:r>
          <a:r>
            <a:rPr lang="de-DE" dirty="0"/>
            <a:t> </a:t>
          </a:r>
          <a:r>
            <a:rPr lang="de-DE" dirty="0" err="1"/>
            <a:t>demo</a:t>
          </a:r>
          <a:r>
            <a:rPr lang="de-DE" dirty="0"/>
            <a:t> </a:t>
          </a:r>
          <a:r>
            <a:rPr lang="de-DE" dirty="0" err="1"/>
            <a:t>farms</a:t>
          </a:r>
          <a:r>
            <a:rPr lang="de-DE" dirty="0"/>
            <a:t> and </a:t>
          </a:r>
          <a:r>
            <a:rPr lang="de-DE" dirty="0" err="1"/>
            <a:t>tree</a:t>
          </a:r>
          <a:r>
            <a:rPr lang="de-DE" dirty="0"/>
            <a:t> </a:t>
          </a:r>
          <a:r>
            <a:rPr lang="de-DE" dirty="0" err="1"/>
            <a:t>planintg</a:t>
          </a:r>
          <a:r>
            <a:rPr lang="de-DE" dirty="0"/>
            <a:t> </a:t>
          </a:r>
          <a:r>
            <a:rPr lang="de-DE" dirty="0" err="1"/>
            <a:t>projects</a:t>
          </a:r>
          <a:r>
            <a:rPr lang="de-DE" dirty="0"/>
            <a:t>, </a:t>
          </a:r>
          <a:r>
            <a:rPr lang="de-DE" dirty="0" err="1"/>
            <a:t>too</a:t>
          </a:r>
          <a:r>
            <a:rPr lang="de-DE" dirty="0"/>
            <a:t>. </a:t>
          </a:r>
          <a:r>
            <a:rPr lang="de-DE" dirty="0" err="1"/>
            <a:t>Your</a:t>
          </a:r>
          <a:r>
            <a:rPr lang="de-DE" dirty="0"/>
            <a:t> </a:t>
          </a:r>
          <a:r>
            <a:rPr lang="de-DE" dirty="0" err="1"/>
            <a:t>ideas</a:t>
          </a:r>
          <a:r>
            <a:rPr lang="de-DE" dirty="0"/>
            <a:t> ad </a:t>
          </a:r>
          <a:r>
            <a:rPr lang="de-DE" dirty="0" err="1"/>
            <a:t>workwill</a:t>
          </a:r>
          <a:r>
            <a:rPr lang="de-DE" dirty="0"/>
            <a:t> </a:t>
          </a:r>
          <a:r>
            <a:rPr lang="de-DE" dirty="0" err="1"/>
            <a:t>have</a:t>
          </a:r>
          <a:r>
            <a:rPr lang="de-DE" dirty="0"/>
            <a:t> </a:t>
          </a:r>
          <a:r>
            <a:rPr lang="de-DE" dirty="0" err="1"/>
            <a:t>impact</a:t>
          </a:r>
          <a:r>
            <a:rPr lang="de-DE" dirty="0"/>
            <a:t> </a:t>
          </a:r>
          <a:r>
            <a:rPr lang="de-DE" dirty="0" err="1"/>
            <a:t>even</a:t>
          </a:r>
          <a:r>
            <a:rPr lang="de-DE" dirty="0"/>
            <a:t> </a:t>
          </a:r>
          <a:r>
            <a:rPr lang="de-DE" dirty="0" err="1"/>
            <a:t>beyond</a:t>
          </a:r>
          <a:r>
            <a:rPr lang="de-DE" dirty="0"/>
            <a:t> </a:t>
          </a:r>
          <a:r>
            <a:rPr lang="de-DE" dirty="0" err="1"/>
            <a:t>Kenya</a:t>
          </a:r>
          <a:r>
            <a:rPr lang="de-DE" dirty="0"/>
            <a:t> in </a:t>
          </a:r>
          <a:r>
            <a:rPr lang="de-DE" dirty="0" err="1"/>
            <a:t>our</a:t>
          </a:r>
          <a:r>
            <a:rPr lang="de-DE" dirty="0"/>
            <a:t> </a:t>
          </a:r>
          <a:r>
            <a:rPr lang="de-DE" dirty="0" err="1"/>
            <a:t>partner</a:t>
          </a:r>
          <a:r>
            <a:rPr lang="de-DE" dirty="0"/>
            <a:t> NGOs. </a:t>
          </a:r>
          <a:endParaRPr lang="en-US" dirty="0"/>
        </a:p>
      </dgm:t>
    </dgm:pt>
    <dgm:pt modelId="{2A151EB4-9947-4CE7-BCC0-939601C3C75F}" type="parTrans" cxnId="{65950F20-1894-4608-8537-34C6F8653795}">
      <dgm:prSet/>
      <dgm:spPr/>
      <dgm:t>
        <a:bodyPr/>
        <a:lstStyle/>
        <a:p>
          <a:endParaRPr lang="en-US"/>
        </a:p>
      </dgm:t>
    </dgm:pt>
    <dgm:pt modelId="{7EDEE127-D83D-4BB5-A292-695E53851D68}" type="sibTrans" cxnId="{65950F20-1894-4608-8537-34C6F8653795}">
      <dgm:prSet/>
      <dgm:spPr/>
      <dgm:t>
        <a:bodyPr/>
        <a:lstStyle/>
        <a:p>
          <a:endParaRPr lang="en-US"/>
        </a:p>
      </dgm:t>
    </dgm:pt>
    <dgm:pt modelId="{EFA8C3AD-6425-406A-8B92-785A38BBDE6D}" type="pres">
      <dgm:prSet presAssocID="{8676AB68-C584-4702-A1B1-BBF964082C5A}" presName="vert0" presStyleCnt="0">
        <dgm:presLayoutVars>
          <dgm:dir/>
          <dgm:animOne val="branch"/>
          <dgm:animLvl val="lvl"/>
        </dgm:presLayoutVars>
      </dgm:prSet>
      <dgm:spPr/>
    </dgm:pt>
    <dgm:pt modelId="{14F0FA8A-FC8E-421A-8320-217238689D0D}" type="pres">
      <dgm:prSet presAssocID="{6CFF4316-66E9-4BD6-83A3-8BE74CCCF641}" presName="thickLine" presStyleLbl="alignNode1" presStyleIdx="0" presStyleCnt="2"/>
      <dgm:spPr/>
    </dgm:pt>
    <dgm:pt modelId="{9031B892-AF8D-4F0A-B49F-2D8BB7A08C6D}" type="pres">
      <dgm:prSet presAssocID="{6CFF4316-66E9-4BD6-83A3-8BE74CCCF641}" presName="horz1" presStyleCnt="0"/>
      <dgm:spPr/>
    </dgm:pt>
    <dgm:pt modelId="{EFB5AB23-1C9D-4FD3-9AF6-E4D6892C7811}" type="pres">
      <dgm:prSet presAssocID="{6CFF4316-66E9-4BD6-83A3-8BE74CCCF641}" presName="tx1" presStyleLbl="revTx" presStyleIdx="0" presStyleCnt="2"/>
      <dgm:spPr/>
    </dgm:pt>
    <dgm:pt modelId="{62E5F2ED-153E-4F3A-AB6F-E0138FB42B0F}" type="pres">
      <dgm:prSet presAssocID="{6CFF4316-66E9-4BD6-83A3-8BE74CCCF641}" presName="vert1" presStyleCnt="0"/>
      <dgm:spPr/>
    </dgm:pt>
    <dgm:pt modelId="{E24BA04A-DF36-406A-8CBC-53552046E817}" type="pres">
      <dgm:prSet presAssocID="{0162B98C-8EB6-4C68-95BA-77C725318534}" presName="thickLine" presStyleLbl="alignNode1" presStyleIdx="1" presStyleCnt="2"/>
      <dgm:spPr/>
    </dgm:pt>
    <dgm:pt modelId="{ECD94C0E-0D73-4668-B39F-BD710A4BEFDF}" type="pres">
      <dgm:prSet presAssocID="{0162B98C-8EB6-4C68-95BA-77C725318534}" presName="horz1" presStyleCnt="0"/>
      <dgm:spPr/>
    </dgm:pt>
    <dgm:pt modelId="{D78365E8-B046-4A52-BC3C-F8A6CF695C70}" type="pres">
      <dgm:prSet presAssocID="{0162B98C-8EB6-4C68-95BA-77C725318534}" presName="tx1" presStyleLbl="revTx" presStyleIdx="1" presStyleCnt="2"/>
      <dgm:spPr/>
    </dgm:pt>
    <dgm:pt modelId="{9CD1BB10-45D4-4C28-BF9B-C6AADDFD18D8}" type="pres">
      <dgm:prSet presAssocID="{0162B98C-8EB6-4C68-95BA-77C725318534}" presName="vert1" presStyleCnt="0"/>
      <dgm:spPr/>
    </dgm:pt>
  </dgm:ptLst>
  <dgm:cxnLst>
    <dgm:cxn modelId="{F71A991D-C2D0-4D4D-B230-EED91FF601FD}" srcId="{8676AB68-C584-4702-A1B1-BBF964082C5A}" destId="{6CFF4316-66E9-4BD6-83A3-8BE74CCCF641}" srcOrd="0" destOrd="0" parTransId="{B5E04307-E4BC-4C8C-9478-F59CD30E8766}" sibTransId="{14ABF5E2-1BB9-441A-98F3-093145839186}"/>
    <dgm:cxn modelId="{65950F20-1894-4608-8537-34C6F8653795}" srcId="{8676AB68-C584-4702-A1B1-BBF964082C5A}" destId="{0162B98C-8EB6-4C68-95BA-77C725318534}" srcOrd="1" destOrd="0" parTransId="{2A151EB4-9947-4CE7-BCC0-939601C3C75F}" sibTransId="{7EDEE127-D83D-4BB5-A292-695E53851D68}"/>
    <dgm:cxn modelId="{3C9EA94C-C501-411E-955C-12529992343B}" type="presOf" srcId="{6CFF4316-66E9-4BD6-83A3-8BE74CCCF641}" destId="{EFB5AB23-1C9D-4FD3-9AF6-E4D6892C7811}" srcOrd="0" destOrd="0" presId="urn:microsoft.com/office/officeart/2008/layout/LinedList"/>
    <dgm:cxn modelId="{1C7006A1-CA52-4752-A7CD-9A149C8BFC94}" type="presOf" srcId="{0162B98C-8EB6-4C68-95BA-77C725318534}" destId="{D78365E8-B046-4A52-BC3C-F8A6CF695C70}" srcOrd="0" destOrd="0" presId="urn:microsoft.com/office/officeart/2008/layout/LinedList"/>
    <dgm:cxn modelId="{0AA874B3-117C-4F43-9489-5D028BC42BF9}" type="presOf" srcId="{8676AB68-C584-4702-A1B1-BBF964082C5A}" destId="{EFA8C3AD-6425-406A-8B92-785A38BBDE6D}" srcOrd="0" destOrd="0" presId="urn:microsoft.com/office/officeart/2008/layout/LinedList"/>
    <dgm:cxn modelId="{733008AB-0508-4128-A552-630B801A0738}" type="presParOf" srcId="{EFA8C3AD-6425-406A-8B92-785A38BBDE6D}" destId="{14F0FA8A-FC8E-421A-8320-217238689D0D}" srcOrd="0" destOrd="0" presId="urn:microsoft.com/office/officeart/2008/layout/LinedList"/>
    <dgm:cxn modelId="{286F88C2-6068-43A8-BA1C-3F8DA135B720}" type="presParOf" srcId="{EFA8C3AD-6425-406A-8B92-785A38BBDE6D}" destId="{9031B892-AF8D-4F0A-B49F-2D8BB7A08C6D}" srcOrd="1" destOrd="0" presId="urn:microsoft.com/office/officeart/2008/layout/LinedList"/>
    <dgm:cxn modelId="{B693E9AA-7666-401A-9879-9B40FAD3D11E}" type="presParOf" srcId="{9031B892-AF8D-4F0A-B49F-2D8BB7A08C6D}" destId="{EFB5AB23-1C9D-4FD3-9AF6-E4D6892C7811}" srcOrd="0" destOrd="0" presId="urn:microsoft.com/office/officeart/2008/layout/LinedList"/>
    <dgm:cxn modelId="{0AD81990-BAC6-4290-95AB-F3212D258BAD}" type="presParOf" srcId="{9031B892-AF8D-4F0A-B49F-2D8BB7A08C6D}" destId="{62E5F2ED-153E-4F3A-AB6F-E0138FB42B0F}" srcOrd="1" destOrd="0" presId="urn:microsoft.com/office/officeart/2008/layout/LinedList"/>
    <dgm:cxn modelId="{B9D0A6BA-D42C-4677-B4AF-D5FC95F707B1}" type="presParOf" srcId="{EFA8C3AD-6425-406A-8B92-785A38BBDE6D}" destId="{E24BA04A-DF36-406A-8CBC-53552046E817}" srcOrd="2" destOrd="0" presId="urn:microsoft.com/office/officeart/2008/layout/LinedList"/>
    <dgm:cxn modelId="{976E2F11-B22C-4A56-BB31-12C9FF2F7DB4}" type="presParOf" srcId="{EFA8C3AD-6425-406A-8B92-785A38BBDE6D}" destId="{ECD94C0E-0D73-4668-B39F-BD710A4BEFDF}" srcOrd="3" destOrd="0" presId="urn:microsoft.com/office/officeart/2008/layout/LinedList"/>
    <dgm:cxn modelId="{EA85AFCF-F2B1-456A-AF11-6BD9F3C39055}" type="presParOf" srcId="{ECD94C0E-0D73-4668-B39F-BD710A4BEFDF}" destId="{D78365E8-B046-4A52-BC3C-F8A6CF695C70}" srcOrd="0" destOrd="0" presId="urn:microsoft.com/office/officeart/2008/layout/LinedList"/>
    <dgm:cxn modelId="{141A309A-CB4D-4302-977C-BAB3995050BD}" type="presParOf" srcId="{ECD94C0E-0D73-4668-B39F-BD710A4BEFDF}" destId="{9CD1BB10-45D4-4C28-BF9B-C6AADDFD18D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1E4B29-F55A-4FA8-8262-93681F28199A}" type="doc">
      <dgm:prSet loTypeId="urn:microsoft.com/office/officeart/2005/8/layout/process4" loCatId="process" qsTypeId="urn:microsoft.com/office/officeart/2005/8/quickstyle/simple1" qsCatId="simple" csTypeId="urn:microsoft.com/office/officeart/2005/8/colors/colorful5" csCatId="colorful" phldr="1"/>
      <dgm:spPr/>
      <dgm:t>
        <a:bodyPr/>
        <a:lstStyle/>
        <a:p>
          <a:endParaRPr lang="en-US"/>
        </a:p>
      </dgm:t>
    </dgm:pt>
    <dgm:pt modelId="{2C97F31E-F2EB-4DCB-9F7E-C7D5F2123B56}">
      <dgm:prSet/>
      <dgm:spPr/>
      <dgm:t>
        <a:bodyPr/>
        <a:lstStyle/>
        <a:p>
          <a:r>
            <a:rPr lang="en-US" dirty="0"/>
            <a:t>During your onsite stay GAASPP commits to:</a:t>
          </a:r>
        </a:p>
      </dgm:t>
    </dgm:pt>
    <dgm:pt modelId="{CF48342D-7598-4012-8713-9EC06E072928}" type="parTrans" cxnId="{97D4C459-F6DC-4A45-99B3-0E96E2DE6A08}">
      <dgm:prSet/>
      <dgm:spPr/>
      <dgm:t>
        <a:bodyPr/>
        <a:lstStyle/>
        <a:p>
          <a:endParaRPr lang="en-US"/>
        </a:p>
      </dgm:t>
    </dgm:pt>
    <dgm:pt modelId="{6BD9DB65-D477-4E03-B2EE-260C0C1712CB}" type="sibTrans" cxnId="{97D4C459-F6DC-4A45-99B3-0E96E2DE6A08}">
      <dgm:prSet/>
      <dgm:spPr/>
      <dgm:t>
        <a:bodyPr/>
        <a:lstStyle/>
        <a:p>
          <a:endParaRPr lang="en-US"/>
        </a:p>
      </dgm:t>
    </dgm:pt>
    <dgm:pt modelId="{7A5430DC-9B60-439A-BF08-EDC6483DBECE}">
      <dgm:prSet/>
      <dgm:spPr/>
      <dgm:t>
        <a:bodyPr/>
        <a:lstStyle/>
        <a:p>
          <a:r>
            <a:rPr lang="en-US" dirty="0"/>
            <a:t>Local logistics &amp; coordination</a:t>
          </a:r>
        </a:p>
      </dgm:t>
    </dgm:pt>
    <dgm:pt modelId="{4676EFE5-0469-41AC-A811-660C97925702}" type="parTrans" cxnId="{3350EE6D-896F-4F75-BB6F-199EBDBC822E}">
      <dgm:prSet/>
      <dgm:spPr/>
      <dgm:t>
        <a:bodyPr/>
        <a:lstStyle/>
        <a:p>
          <a:endParaRPr lang="en-US"/>
        </a:p>
      </dgm:t>
    </dgm:pt>
    <dgm:pt modelId="{F5360067-E61D-41BD-94C7-EF8EAF4E4DBF}" type="sibTrans" cxnId="{3350EE6D-896F-4F75-BB6F-199EBDBC822E}">
      <dgm:prSet/>
      <dgm:spPr/>
      <dgm:t>
        <a:bodyPr/>
        <a:lstStyle/>
        <a:p>
          <a:endParaRPr lang="en-US"/>
        </a:p>
      </dgm:t>
    </dgm:pt>
    <dgm:pt modelId="{928EF619-3E95-4675-BA00-5B820537D8EC}">
      <dgm:prSet/>
      <dgm:spPr/>
      <dgm:t>
        <a:bodyPr/>
        <a:lstStyle/>
        <a:p>
          <a:r>
            <a:rPr lang="en-US"/>
            <a:t>Dedicated staff collaboration</a:t>
          </a:r>
        </a:p>
      </dgm:t>
    </dgm:pt>
    <dgm:pt modelId="{C72BC8D3-FD46-4C00-B664-2B813ACB0813}" type="parTrans" cxnId="{13F666FA-3D34-45D5-BEE9-7C0C610F7433}">
      <dgm:prSet/>
      <dgm:spPr/>
      <dgm:t>
        <a:bodyPr/>
        <a:lstStyle/>
        <a:p>
          <a:endParaRPr lang="en-US"/>
        </a:p>
      </dgm:t>
    </dgm:pt>
    <dgm:pt modelId="{38454FF3-8030-4FE3-832F-9093D17F8366}" type="sibTrans" cxnId="{13F666FA-3D34-45D5-BEE9-7C0C610F7433}">
      <dgm:prSet/>
      <dgm:spPr/>
      <dgm:t>
        <a:bodyPr/>
        <a:lstStyle/>
        <a:p>
          <a:endParaRPr lang="en-US"/>
        </a:p>
      </dgm:t>
    </dgm:pt>
    <dgm:pt modelId="{0122767E-7BAE-40F2-8936-A7C3ED5192A1}">
      <dgm:prSet/>
      <dgm:spPr/>
      <dgm:t>
        <a:bodyPr/>
        <a:lstStyle/>
        <a:p>
          <a:r>
            <a:rPr lang="en-US"/>
            <a:t>Community mobilization</a:t>
          </a:r>
        </a:p>
      </dgm:t>
    </dgm:pt>
    <dgm:pt modelId="{FDA8B0BC-0A94-4075-A6B2-2F0C551399AA}" type="parTrans" cxnId="{9EA3E47E-17BE-4AD4-9D1F-C3F8310D9E8A}">
      <dgm:prSet/>
      <dgm:spPr/>
      <dgm:t>
        <a:bodyPr/>
        <a:lstStyle/>
        <a:p>
          <a:endParaRPr lang="en-US"/>
        </a:p>
      </dgm:t>
    </dgm:pt>
    <dgm:pt modelId="{8059E023-2E9C-479F-81D5-C0EC75F633E6}" type="sibTrans" cxnId="{9EA3E47E-17BE-4AD4-9D1F-C3F8310D9E8A}">
      <dgm:prSet/>
      <dgm:spPr/>
      <dgm:t>
        <a:bodyPr/>
        <a:lstStyle/>
        <a:p>
          <a:endParaRPr lang="en-US"/>
        </a:p>
      </dgm:t>
    </dgm:pt>
    <dgm:pt modelId="{8715F8D9-5FEE-4451-AE35-005DD8141A52}">
      <dgm:prSet/>
      <dgm:spPr/>
      <dgm:t>
        <a:bodyPr/>
        <a:lstStyle/>
        <a:p>
          <a:r>
            <a:rPr lang="en-US" dirty="0"/>
            <a:t>Safe accommodation and 24/7 availability </a:t>
          </a:r>
        </a:p>
      </dgm:t>
    </dgm:pt>
    <dgm:pt modelId="{DAA4AE92-9FE3-4B68-B8BA-AA535DA90EFD}" type="parTrans" cxnId="{6918ADEE-B56F-4166-A234-D055EF14FA71}">
      <dgm:prSet/>
      <dgm:spPr/>
      <dgm:t>
        <a:bodyPr/>
        <a:lstStyle/>
        <a:p>
          <a:endParaRPr lang="en-US"/>
        </a:p>
      </dgm:t>
    </dgm:pt>
    <dgm:pt modelId="{76EEABAE-3450-4675-B4B0-9B5058844C92}" type="sibTrans" cxnId="{6918ADEE-B56F-4166-A234-D055EF14FA71}">
      <dgm:prSet/>
      <dgm:spPr/>
      <dgm:t>
        <a:bodyPr/>
        <a:lstStyle/>
        <a:p>
          <a:endParaRPr lang="en-US"/>
        </a:p>
      </dgm:t>
    </dgm:pt>
    <dgm:pt modelId="{F6F84070-181E-4F3C-B6A2-DED84D58E5B4}">
      <dgm:prSet/>
      <dgm:spPr/>
      <dgm:t>
        <a:bodyPr/>
        <a:lstStyle/>
        <a:p>
          <a:r>
            <a:rPr lang="en-US"/>
            <a:t>Your contribution: flight</a:t>
          </a:r>
          <a:r>
            <a:rPr lang="de-DE"/>
            <a:t>s</a:t>
          </a:r>
          <a:r>
            <a:rPr lang="en-US"/>
            <a:t> + </a:t>
          </a:r>
          <a:r>
            <a:rPr lang="de-DE"/>
            <a:t>local costs for </a:t>
          </a:r>
          <a:r>
            <a:rPr lang="en-US"/>
            <a:t>accommodation &amp; food</a:t>
          </a:r>
        </a:p>
      </dgm:t>
    </dgm:pt>
    <dgm:pt modelId="{4DD9DDBE-2844-4EBB-B99D-EDD35ED65A84}" type="parTrans" cxnId="{AD903B87-D3CD-4A78-927D-206ABE3A1592}">
      <dgm:prSet/>
      <dgm:spPr/>
      <dgm:t>
        <a:bodyPr/>
        <a:lstStyle/>
        <a:p>
          <a:endParaRPr lang="en-US"/>
        </a:p>
      </dgm:t>
    </dgm:pt>
    <dgm:pt modelId="{1822A0B5-BF6B-46A7-BAF2-DBF1CAD78F0A}" type="sibTrans" cxnId="{AD903B87-D3CD-4A78-927D-206ABE3A1592}">
      <dgm:prSet/>
      <dgm:spPr/>
      <dgm:t>
        <a:bodyPr/>
        <a:lstStyle/>
        <a:p>
          <a:endParaRPr lang="en-US"/>
        </a:p>
      </dgm:t>
    </dgm:pt>
    <dgm:pt modelId="{CC840162-FB62-41BA-9778-79CE7492EF23}" type="pres">
      <dgm:prSet presAssocID="{E51E4B29-F55A-4FA8-8262-93681F28199A}" presName="Name0" presStyleCnt="0">
        <dgm:presLayoutVars>
          <dgm:dir/>
          <dgm:animLvl val="lvl"/>
          <dgm:resizeHandles val="exact"/>
        </dgm:presLayoutVars>
      </dgm:prSet>
      <dgm:spPr/>
    </dgm:pt>
    <dgm:pt modelId="{97EF2463-58EA-4C99-9B1E-D5978A008763}" type="pres">
      <dgm:prSet presAssocID="{F6F84070-181E-4F3C-B6A2-DED84D58E5B4}" presName="boxAndChildren" presStyleCnt="0"/>
      <dgm:spPr/>
    </dgm:pt>
    <dgm:pt modelId="{A8FEB74E-C962-4E44-ACDC-4E0302337BA2}" type="pres">
      <dgm:prSet presAssocID="{F6F84070-181E-4F3C-B6A2-DED84D58E5B4}" presName="parentTextBox" presStyleLbl="node1" presStyleIdx="0" presStyleCnt="2"/>
      <dgm:spPr/>
    </dgm:pt>
    <dgm:pt modelId="{34221FF5-CA8B-4E6E-A48E-024D16BE6022}" type="pres">
      <dgm:prSet presAssocID="{6BD9DB65-D477-4E03-B2EE-260C0C1712CB}" presName="sp" presStyleCnt="0"/>
      <dgm:spPr/>
    </dgm:pt>
    <dgm:pt modelId="{A914158A-4722-480E-879D-7AA72FB0220D}" type="pres">
      <dgm:prSet presAssocID="{2C97F31E-F2EB-4DCB-9F7E-C7D5F2123B56}" presName="arrowAndChildren" presStyleCnt="0"/>
      <dgm:spPr/>
    </dgm:pt>
    <dgm:pt modelId="{F1F4A622-418B-4C80-B630-FE30F0AFF5D1}" type="pres">
      <dgm:prSet presAssocID="{2C97F31E-F2EB-4DCB-9F7E-C7D5F2123B56}" presName="parentTextArrow" presStyleLbl="node1" presStyleIdx="0" presStyleCnt="2"/>
      <dgm:spPr/>
    </dgm:pt>
    <dgm:pt modelId="{52209098-64F5-45BC-B576-0C78927521C1}" type="pres">
      <dgm:prSet presAssocID="{2C97F31E-F2EB-4DCB-9F7E-C7D5F2123B56}" presName="arrow" presStyleLbl="node1" presStyleIdx="1" presStyleCnt="2"/>
      <dgm:spPr/>
    </dgm:pt>
    <dgm:pt modelId="{AB610415-4F59-4FD3-8D32-A425B887FB5A}" type="pres">
      <dgm:prSet presAssocID="{2C97F31E-F2EB-4DCB-9F7E-C7D5F2123B56}" presName="descendantArrow" presStyleCnt="0"/>
      <dgm:spPr/>
    </dgm:pt>
    <dgm:pt modelId="{3358BD59-343A-4164-B464-4DCA12136859}" type="pres">
      <dgm:prSet presAssocID="{7A5430DC-9B60-439A-BF08-EDC6483DBECE}" presName="childTextArrow" presStyleLbl="fgAccFollowNode1" presStyleIdx="0" presStyleCnt="4">
        <dgm:presLayoutVars>
          <dgm:bulletEnabled val="1"/>
        </dgm:presLayoutVars>
      </dgm:prSet>
      <dgm:spPr/>
    </dgm:pt>
    <dgm:pt modelId="{D46659D9-3145-4977-A17D-EBC4304C1317}" type="pres">
      <dgm:prSet presAssocID="{928EF619-3E95-4675-BA00-5B820537D8EC}" presName="childTextArrow" presStyleLbl="fgAccFollowNode1" presStyleIdx="1" presStyleCnt="4">
        <dgm:presLayoutVars>
          <dgm:bulletEnabled val="1"/>
        </dgm:presLayoutVars>
      </dgm:prSet>
      <dgm:spPr/>
    </dgm:pt>
    <dgm:pt modelId="{59451CCC-41FC-41FB-AD7C-C6E9805A4657}" type="pres">
      <dgm:prSet presAssocID="{0122767E-7BAE-40F2-8936-A7C3ED5192A1}" presName="childTextArrow" presStyleLbl="fgAccFollowNode1" presStyleIdx="2" presStyleCnt="4">
        <dgm:presLayoutVars>
          <dgm:bulletEnabled val="1"/>
        </dgm:presLayoutVars>
      </dgm:prSet>
      <dgm:spPr/>
    </dgm:pt>
    <dgm:pt modelId="{CBAD71CE-0118-4656-B4DC-C727DB8865EE}" type="pres">
      <dgm:prSet presAssocID="{8715F8D9-5FEE-4451-AE35-005DD8141A52}" presName="childTextArrow" presStyleLbl="fgAccFollowNode1" presStyleIdx="3" presStyleCnt="4">
        <dgm:presLayoutVars>
          <dgm:bulletEnabled val="1"/>
        </dgm:presLayoutVars>
      </dgm:prSet>
      <dgm:spPr/>
    </dgm:pt>
  </dgm:ptLst>
  <dgm:cxnLst>
    <dgm:cxn modelId="{CBECB20F-E2CB-424C-8D0D-289051FB90A4}" type="presOf" srcId="{928EF619-3E95-4675-BA00-5B820537D8EC}" destId="{D46659D9-3145-4977-A17D-EBC4304C1317}" srcOrd="0" destOrd="0" presId="urn:microsoft.com/office/officeart/2005/8/layout/process4"/>
    <dgm:cxn modelId="{EC5FC72A-0DAD-4834-9CED-9279FF5C9C77}" type="presOf" srcId="{8715F8D9-5FEE-4451-AE35-005DD8141A52}" destId="{CBAD71CE-0118-4656-B4DC-C727DB8865EE}" srcOrd="0" destOrd="0" presId="urn:microsoft.com/office/officeart/2005/8/layout/process4"/>
    <dgm:cxn modelId="{D14B724C-A725-4238-A147-56D0A096A819}" type="presOf" srcId="{0122767E-7BAE-40F2-8936-A7C3ED5192A1}" destId="{59451CCC-41FC-41FB-AD7C-C6E9805A4657}" srcOrd="0" destOrd="0" presId="urn:microsoft.com/office/officeart/2005/8/layout/process4"/>
    <dgm:cxn modelId="{3350EE6D-896F-4F75-BB6F-199EBDBC822E}" srcId="{2C97F31E-F2EB-4DCB-9F7E-C7D5F2123B56}" destId="{7A5430DC-9B60-439A-BF08-EDC6483DBECE}" srcOrd="0" destOrd="0" parTransId="{4676EFE5-0469-41AC-A811-660C97925702}" sibTransId="{F5360067-E61D-41BD-94C7-EF8EAF4E4DBF}"/>
    <dgm:cxn modelId="{97D4C459-F6DC-4A45-99B3-0E96E2DE6A08}" srcId="{E51E4B29-F55A-4FA8-8262-93681F28199A}" destId="{2C97F31E-F2EB-4DCB-9F7E-C7D5F2123B56}" srcOrd="0" destOrd="0" parTransId="{CF48342D-7598-4012-8713-9EC06E072928}" sibTransId="{6BD9DB65-D477-4E03-B2EE-260C0C1712CB}"/>
    <dgm:cxn modelId="{9EA3E47E-17BE-4AD4-9D1F-C3F8310D9E8A}" srcId="{2C97F31E-F2EB-4DCB-9F7E-C7D5F2123B56}" destId="{0122767E-7BAE-40F2-8936-A7C3ED5192A1}" srcOrd="2" destOrd="0" parTransId="{FDA8B0BC-0A94-4075-A6B2-2F0C551399AA}" sibTransId="{8059E023-2E9C-479F-81D5-C0EC75F633E6}"/>
    <dgm:cxn modelId="{AD903B87-D3CD-4A78-927D-206ABE3A1592}" srcId="{E51E4B29-F55A-4FA8-8262-93681F28199A}" destId="{F6F84070-181E-4F3C-B6A2-DED84D58E5B4}" srcOrd="1" destOrd="0" parTransId="{4DD9DDBE-2844-4EBB-B99D-EDD35ED65A84}" sibTransId="{1822A0B5-BF6B-46A7-BAF2-DBF1CAD78F0A}"/>
    <dgm:cxn modelId="{A791DA8C-731E-4963-B17D-6030A05EE2DC}" type="presOf" srcId="{2C97F31E-F2EB-4DCB-9F7E-C7D5F2123B56}" destId="{F1F4A622-418B-4C80-B630-FE30F0AFF5D1}" srcOrd="0" destOrd="0" presId="urn:microsoft.com/office/officeart/2005/8/layout/process4"/>
    <dgm:cxn modelId="{AB0796BC-0B9C-4B1D-A7D9-A68C8A92D573}" type="presOf" srcId="{2C97F31E-F2EB-4DCB-9F7E-C7D5F2123B56}" destId="{52209098-64F5-45BC-B576-0C78927521C1}" srcOrd="1" destOrd="0" presId="urn:microsoft.com/office/officeart/2005/8/layout/process4"/>
    <dgm:cxn modelId="{945F62C6-957E-4305-AB99-EB2D7BA66964}" type="presOf" srcId="{E51E4B29-F55A-4FA8-8262-93681F28199A}" destId="{CC840162-FB62-41BA-9778-79CE7492EF23}" srcOrd="0" destOrd="0" presId="urn:microsoft.com/office/officeart/2005/8/layout/process4"/>
    <dgm:cxn modelId="{6918ADEE-B56F-4166-A234-D055EF14FA71}" srcId="{2C97F31E-F2EB-4DCB-9F7E-C7D5F2123B56}" destId="{8715F8D9-5FEE-4451-AE35-005DD8141A52}" srcOrd="3" destOrd="0" parTransId="{DAA4AE92-9FE3-4B68-B8BA-AA535DA90EFD}" sibTransId="{76EEABAE-3450-4675-B4B0-9B5058844C92}"/>
    <dgm:cxn modelId="{5B0911F5-5F72-49B5-A2C6-96FC3BDB332E}" type="presOf" srcId="{F6F84070-181E-4F3C-B6A2-DED84D58E5B4}" destId="{A8FEB74E-C962-4E44-ACDC-4E0302337BA2}" srcOrd="0" destOrd="0" presId="urn:microsoft.com/office/officeart/2005/8/layout/process4"/>
    <dgm:cxn modelId="{1FD8FEF7-5298-47DE-A47F-887D6F783B90}" type="presOf" srcId="{7A5430DC-9B60-439A-BF08-EDC6483DBECE}" destId="{3358BD59-343A-4164-B464-4DCA12136859}" srcOrd="0" destOrd="0" presId="urn:microsoft.com/office/officeart/2005/8/layout/process4"/>
    <dgm:cxn modelId="{13F666FA-3D34-45D5-BEE9-7C0C610F7433}" srcId="{2C97F31E-F2EB-4DCB-9F7E-C7D5F2123B56}" destId="{928EF619-3E95-4675-BA00-5B820537D8EC}" srcOrd="1" destOrd="0" parTransId="{C72BC8D3-FD46-4C00-B664-2B813ACB0813}" sibTransId="{38454FF3-8030-4FE3-832F-9093D17F8366}"/>
    <dgm:cxn modelId="{F377FF70-1301-4A1A-B04E-45095746DE35}" type="presParOf" srcId="{CC840162-FB62-41BA-9778-79CE7492EF23}" destId="{97EF2463-58EA-4C99-9B1E-D5978A008763}" srcOrd="0" destOrd="0" presId="urn:microsoft.com/office/officeart/2005/8/layout/process4"/>
    <dgm:cxn modelId="{FEB10F84-0811-4E7D-9D12-9F036EA7D1F2}" type="presParOf" srcId="{97EF2463-58EA-4C99-9B1E-D5978A008763}" destId="{A8FEB74E-C962-4E44-ACDC-4E0302337BA2}" srcOrd="0" destOrd="0" presId="urn:microsoft.com/office/officeart/2005/8/layout/process4"/>
    <dgm:cxn modelId="{48B5AFCF-1E3D-4266-B973-1CAC596CF786}" type="presParOf" srcId="{CC840162-FB62-41BA-9778-79CE7492EF23}" destId="{34221FF5-CA8B-4E6E-A48E-024D16BE6022}" srcOrd="1" destOrd="0" presId="urn:microsoft.com/office/officeart/2005/8/layout/process4"/>
    <dgm:cxn modelId="{0C7DAAFA-E1F0-498B-BF5E-9D73323DF424}" type="presParOf" srcId="{CC840162-FB62-41BA-9778-79CE7492EF23}" destId="{A914158A-4722-480E-879D-7AA72FB0220D}" srcOrd="2" destOrd="0" presId="urn:microsoft.com/office/officeart/2005/8/layout/process4"/>
    <dgm:cxn modelId="{0E8DA33A-9F9E-4E96-B045-91D5787C84AB}" type="presParOf" srcId="{A914158A-4722-480E-879D-7AA72FB0220D}" destId="{F1F4A622-418B-4C80-B630-FE30F0AFF5D1}" srcOrd="0" destOrd="0" presId="urn:microsoft.com/office/officeart/2005/8/layout/process4"/>
    <dgm:cxn modelId="{D3EACAF4-61FA-4492-9D9A-2D8FE089AE88}" type="presParOf" srcId="{A914158A-4722-480E-879D-7AA72FB0220D}" destId="{52209098-64F5-45BC-B576-0C78927521C1}" srcOrd="1" destOrd="0" presId="urn:microsoft.com/office/officeart/2005/8/layout/process4"/>
    <dgm:cxn modelId="{CB108F93-9981-49C9-8564-880D4779CD70}" type="presParOf" srcId="{A914158A-4722-480E-879D-7AA72FB0220D}" destId="{AB610415-4F59-4FD3-8D32-A425B887FB5A}" srcOrd="2" destOrd="0" presId="urn:microsoft.com/office/officeart/2005/8/layout/process4"/>
    <dgm:cxn modelId="{27CA4D8A-85B5-470C-9432-AC9DD489E559}" type="presParOf" srcId="{AB610415-4F59-4FD3-8D32-A425B887FB5A}" destId="{3358BD59-343A-4164-B464-4DCA12136859}" srcOrd="0" destOrd="0" presId="urn:microsoft.com/office/officeart/2005/8/layout/process4"/>
    <dgm:cxn modelId="{8EDDB09D-52A2-4939-9FCB-F50D3630130F}" type="presParOf" srcId="{AB610415-4F59-4FD3-8D32-A425B887FB5A}" destId="{D46659D9-3145-4977-A17D-EBC4304C1317}" srcOrd="1" destOrd="0" presId="urn:microsoft.com/office/officeart/2005/8/layout/process4"/>
    <dgm:cxn modelId="{62AD826B-419B-42E6-8395-43C583896953}" type="presParOf" srcId="{AB610415-4F59-4FD3-8D32-A425B887FB5A}" destId="{59451CCC-41FC-41FB-AD7C-C6E9805A4657}" srcOrd="2" destOrd="0" presId="urn:microsoft.com/office/officeart/2005/8/layout/process4"/>
    <dgm:cxn modelId="{4DD9F3E5-1792-4EF6-8E22-535AF9AF0A1C}" type="presParOf" srcId="{AB610415-4F59-4FD3-8D32-A425B887FB5A}" destId="{CBAD71CE-0118-4656-B4DC-C727DB8865EE}" srcOrd="3"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98E29-2FAB-496C-9194-2CE695441EA0}">
      <dsp:nvSpPr>
        <dsp:cNvPr id="0" name=""/>
        <dsp:cNvSpPr/>
      </dsp:nvSpPr>
      <dsp:spPr>
        <a:xfrm>
          <a:off x="0" y="45724"/>
          <a:ext cx="7886700" cy="55165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Technical design of indigenous tree nursery systems</a:t>
          </a:r>
          <a:endParaRPr lang="de-DE" sz="2300" kern="1200"/>
        </a:p>
      </dsp:txBody>
      <dsp:txXfrm>
        <a:off x="26930" y="72654"/>
        <a:ext cx="7832840" cy="497795"/>
      </dsp:txXfrm>
    </dsp:sp>
    <dsp:sp modelId="{03944BF2-B3EF-40F9-B103-4E77AF675739}">
      <dsp:nvSpPr>
        <dsp:cNvPr id="0" name=""/>
        <dsp:cNvSpPr/>
      </dsp:nvSpPr>
      <dsp:spPr>
        <a:xfrm>
          <a:off x="0" y="663619"/>
          <a:ext cx="7886700" cy="55165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 Riverbank stabilization planning using native species.</a:t>
          </a:r>
          <a:endParaRPr lang="de-DE" sz="2300" kern="1200"/>
        </a:p>
      </dsp:txBody>
      <dsp:txXfrm>
        <a:off x="26930" y="690549"/>
        <a:ext cx="7832840" cy="497795"/>
      </dsp:txXfrm>
    </dsp:sp>
    <dsp:sp modelId="{A0CAEDF4-814B-4D7E-9F02-25AEE49D3C0A}">
      <dsp:nvSpPr>
        <dsp:cNvPr id="0" name=""/>
        <dsp:cNvSpPr/>
      </dsp:nvSpPr>
      <dsp:spPr>
        <a:xfrm>
          <a:off x="0" y="1281514"/>
          <a:ext cx="7886700" cy="55165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 Design and execution of eco-village Models</a:t>
          </a:r>
          <a:endParaRPr lang="de-DE" sz="2300" kern="1200"/>
        </a:p>
      </dsp:txBody>
      <dsp:txXfrm>
        <a:off x="26930" y="1308444"/>
        <a:ext cx="7832840" cy="497795"/>
      </dsp:txXfrm>
    </dsp:sp>
    <dsp:sp modelId="{BFE69C82-6912-4D49-BB91-A0C54962EACD}">
      <dsp:nvSpPr>
        <dsp:cNvPr id="0" name=""/>
        <dsp:cNvSpPr/>
      </dsp:nvSpPr>
      <dsp:spPr>
        <a:xfrm>
          <a:off x="0" y="1899409"/>
          <a:ext cx="7886700" cy="55165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 School fruit tree agroforestry model design</a:t>
          </a:r>
          <a:endParaRPr lang="de-DE" sz="2300" kern="1200"/>
        </a:p>
      </dsp:txBody>
      <dsp:txXfrm>
        <a:off x="26930" y="1926339"/>
        <a:ext cx="7832840" cy="497795"/>
      </dsp:txXfrm>
    </dsp:sp>
    <dsp:sp modelId="{E0AA9E6B-7671-4C7A-AE11-41F89BB44C0E}">
      <dsp:nvSpPr>
        <dsp:cNvPr id="0" name=""/>
        <dsp:cNvSpPr/>
      </dsp:nvSpPr>
      <dsp:spPr>
        <a:xfrm>
          <a:off x="0" y="2517304"/>
          <a:ext cx="7886700" cy="55165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 Training community members and teachers on:</a:t>
          </a:r>
          <a:endParaRPr lang="de-DE" sz="2300" kern="1200"/>
        </a:p>
      </dsp:txBody>
      <dsp:txXfrm>
        <a:off x="26930" y="2544234"/>
        <a:ext cx="7832840" cy="497795"/>
      </dsp:txXfrm>
    </dsp:sp>
    <dsp:sp modelId="{DBC39932-BD62-4B44-8FD0-5CC6541C1934}">
      <dsp:nvSpPr>
        <dsp:cNvPr id="0" name=""/>
        <dsp:cNvSpPr/>
      </dsp:nvSpPr>
      <dsp:spPr>
        <a:xfrm>
          <a:off x="0" y="3068959"/>
          <a:ext cx="7886700" cy="1237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de-DE" sz="1800" kern="1200" dirty="0" err="1"/>
            <a:t>Seedling</a:t>
          </a:r>
          <a:r>
            <a:rPr lang="de-DE" sz="1800" kern="1200" dirty="0"/>
            <a:t> </a:t>
          </a:r>
          <a:r>
            <a:rPr lang="de-DE" sz="1800" kern="1200" dirty="0" err="1"/>
            <a:t>production</a:t>
          </a:r>
          <a:endParaRPr lang="de-DE" sz="1800" kern="1200" dirty="0"/>
        </a:p>
        <a:p>
          <a:pPr marL="171450" lvl="1" indent="-171450" algn="l" defTabSz="800100">
            <a:lnSpc>
              <a:spcPct val="90000"/>
            </a:lnSpc>
            <a:spcBef>
              <a:spcPct val="0"/>
            </a:spcBef>
            <a:spcAft>
              <a:spcPct val="20000"/>
            </a:spcAft>
            <a:buChar char="•"/>
          </a:pPr>
          <a:r>
            <a:rPr lang="en-US" sz="1800" kern="1200" dirty="0"/>
            <a:t>Tree spacing and planting techniques</a:t>
          </a:r>
          <a:endParaRPr lang="de-DE" sz="1800" kern="1200" dirty="0"/>
        </a:p>
        <a:p>
          <a:pPr marL="171450" lvl="1" indent="-171450" algn="l" defTabSz="800100">
            <a:lnSpc>
              <a:spcPct val="90000"/>
            </a:lnSpc>
            <a:spcBef>
              <a:spcPct val="0"/>
            </a:spcBef>
            <a:spcAft>
              <a:spcPct val="20000"/>
            </a:spcAft>
            <a:buChar char="•"/>
          </a:pPr>
          <a:r>
            <a:rPr lang="en-US" sz="1800" kern="1200" dirty="0"/>
            <a:t>Maintenance and survival rate improvement</a:t>
          </a:r>
          <a:endParaRPr lang="de-DE" sz="1800" kern="1200" dirty="0"/>
        </a:p>
        <a:p>
          <a:pPr marL="171450" lvl="1" indent="-171450" algn="l" defTabSz="800100">
            <a:lnSpc>
              <a:spcPct val="90000"/>
            </a:lnSpc>
            <a:spcBef>
              <a:spcPct val="0"/>
            </a:spcBef>
            <a:spcAft>
              <a:spcPct val="20000"/>
            </a:spcAft>
            <a:buChar char="•"/>
          </a:pPr>
          <a:r>
            <a:rPr lang="en-US" sz="1800" kern="1200" dirty="0"/>
            <a:t>Development of monitoring and evaluation tools</a:t>
          </a:r>
          <a:endParaRPr lang="de-DE" sz="1800" kern="1200" dirty="0"/>
        </a:p>
      </dsp:txBody>
      <dsp:txXfrm>
        <a:off x="0" y="3068959"/>
        <a:ext cx="7886700" cy="12378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395B4-A2C4-4444-86BA-DDF7E8151BBE}">
      <dsp:nvSpPr>
        <dsp:cNvPr id="0" name=""/>
        <dsp:cNvSpPr/>
      </dsp:nvSpPr>
      <dsp:spPr>
        <a:xfrm>
          <a:off x="0" y="39086"/>
          <a:ext cx="7886700" cy="64759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e-DE" sz="2700" kern="1200" dirty="0"/>
            <a:t>Operational </a:t>
          </a:r>
          <a:r>
            <a:rPr lang="de-DE" sz="2700" kern="1200" dirty="0" err="1"/>
            <a:t>tree</a:t>
          </a:r>
          <a:r>
            <a:rPr lang="de-DE" sz="2700" kern="1200" dirty="0"/>
            <a:t> </a:t>
          </a:r>
          <a:r>
            <a:rPr lang="de-DE" sz="2700" kern="1200" dirty="0" err="1"/>
            <a:t>nursery</a:t>
          </a:r>
          <a:r>
            <a:rPr lang="de-DE" sz="2700" kern="1200" dirty="0"/>
            <a:t> </a:t>
          </a:r>
          <a:r>
            <a:rPr lang="de-DE" sz="2700" kern="1200" dirty="0" err="1"/>
            <a:t>manual</a:t>
          </a:r>
          <a:endParaRPr lang="de-DE" sz="2700" kern="1200" dirty="0"/>
        </a:p>
      </dsp:txBody>
      <dsp:txXfrm>
        <a:off x="31613" y="70699"/>
        <a:ext cx="7823474" cy="584369"/>
      </dsp:txXfrm>
    </dsp:sp>
    <dsp:sp modelId="{CB551CBD-5F3D-4755-8338-70F9F55DFA82}">
      <dsp:nvSpPr>
        <dsp:cNvPr id="0" name=""/>
        <dsp:cNvSpPr/>
      </dsp:nvSpPr>
      <dsp:spPr>
        <a:xfrm>
          <a:off x="0" y="764441"/>
          <a:ext cx="7886700" cy="64759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e-DE" sz="2700" kern="1200" dirty="0" err="1"/>
            <a:t>Riverbank</a:t>
          </a:r>
          <a:r>
            <a:rPr lang="de-DE" sz="2700" kern="1200" dirty="0"/>
            <a:t> </a:t>
          </a:r>
          <a:r>
            <a:rPr lang="de-DE" sz="2700" kern="1200" dirty="0" err="1"/>
            <a:t>restoration</a:t>
          </a:r>
          <a:r>
            <a:rPr lang="de-DE" sz="2700" kern="1200" dirty="0"/>
            <a:t> </a:t>
          </a:r>
          <a:r>
            <a:rPr lang="de-DE" sz="2700" kern="1200" dirty="0" err="1"/>
            <a:t>implementation</a:t>
          </a:r>
          <a:r>
            <a:rPr lang="de-DE" sz="2700" kern="1200" dirty="0"/>
            <a:t> plan</a:t>
          </a:r>
        </a:p>
      </dsp:txBody>
      <dsp:txXfrm>
        <a:off x="31613" y="796054"/>
        <a:ext cx="7823474" cy="584369"/>
      </dsp:txXfrm>
    </dsp:sp>
    <dsp:sp modelId="{DA1A40E9-C95F-42B4-AA53-3EE2C2E4F4BF}">
      <dsp:nvSpPr>
        <dsp:cNvPr id="0" name=""/>
        <dsp:cNvSpPr/>
      </dsp:nvSpPr>
      <dsp:spPr>
        <a:xfrm>
          <a:off x="0" y="1489797"/>
          <a:ext cx="7886700" cy="64759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School fruit tree program framework</a:t>
          </a:r>
          <a:endParaRPr lang="de-DE" sz="2700" kern="1200" dirty="0"/>
        </a:p>
      </dsp:txBody>
      <dsp:txXfrm>
        <a:off x="31613" y="1521410"/>
        <a:ext cx="7823474" cy="584369"/>
      </dsp:txXfrm>
    </dsp:sp>
    <dsp:sp modelId="{BCA3FFBC-2969-4650-B372-C778C54ECE85}">
      <dsp:nvSpPr>
        <dsp:cNvPr id="0" name=""/>
        <dsp:cNvSpPr/>
      </dsp:nvSpPr>
      <dsp:spPr>
        <a:xfrm>
          <a:off x="0" y="2215152"/>
          <a:ext cx="7886700" cy="64759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Training of at least 30 local trainers</a:t>
          </a:r>
          <a:endParaRPr lang="de-DE" sz="2700" kern="1200" dirty="0"/>
        </a:p>
      </dsp:txBody>
      <dsp:txXfrm>
        <a:off x="31613" y="2246765"/>
        <a:ext cx="7823474" cy="584369"/>
      </dsp:txXfrm>
    </dsp:sp>
    <dsp:sp modelId="{20BE9B4E-2C78-49D4-B055-209FE336159E}">
      <dsp:nvSpPr>
        <dsp:cNvPr id="0" name=""/>
        <dsp:cNvSpPr/>
      </dsp:nvSpPr>
      <dsp:spPr>
        <a:xfrm>
          <a:off x="0" y="2940507"/>
          <a:ext cx="7886700" cy="647595"/>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Monitoring framework with survival rate tracking.</a:t>
          </a:r>
          <a:endParaRPr lang="de-DE" sz="2700" kern="1200" dirty="0"/>
        </a:p>
      </dsp:txBody>
      <dsp:txXfrm>
        <a:off x="31613" y="2972120"/>
        <a:ext cx="7823474" cy="584369"/>
      </dsp:txXfrm>
    </dsp:sp>
    <dsp:sp modelId="{C16AD126-9972-4797-A0F3-47B1E780DC62}">
      <dsp:nvSpPr>
        <dsp:cNvPr id="0" name=""/>
        <dsp:cNvSpPr/>
      </dsp:nvSpPr>
      <dsp:spPr>
        <a:xfrm>
          <a:off x="0" y="3665862"/>
          <a:ext cx="7886700" cy="64759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e-DE" sz="2700" kern="1200" dirty="0" err="1"/>
            <a:t>Functional</a:t>
          </a:r>
          <a:r>
            <a:rPr lang="de-DE" sz="2700" kern="1200" dirty="0"/>
            <a:t> </a:t>
          </a:r>
          <a:r>
            <a:rPr lang="de-DE" sz="2700" kern="1200" dirty="0" err="1"/>
            <a:t>local</a:t>
          </a:r>
          <a:r>
            <a:rPr lang="de-DE" sz="2700" kern="1200" dirty="0"/>
            <a:t> Eco-</a:t>
          </a:r>
          <a:r>
            <a:rPr lang="de-DE" sz="2700" kern="1200" dirty="0" err="1"/>
            <a:t>village</a:t>
          </a:r>
          <a:r>
            <a:rPr lang="de-DE" sz="2700" kern="1200" dirty="0"/>
            <a:t> network plan</a:t>
          </a:r>
        </a:p>
      </dsp:txBody>
      <dsp:txXfrm>
        <a:off x="31613" y="3697475"/>
        <a:ext cx="7823474" cy="584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0FA8A-FC8E-421A-8320-217238689D0D}">
      <dsp:nvSpPr>
        <dsp:cNvPr id="0" name=""/>
        <dsp:cNvSpPr/>
      </dsp:nvSpPr>
      <dsp:spPr>
        <a:xfrm>
          <a:off x="0" y="0"/>
          <a:ext cx="788670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B5AB23-1C9D-4FD3-9AF6-E4D6892C7811}">
      <dsp:nvSpPr>
        <dsp:cNvPr id="0" name=""/>
        <dsp:cNvSpPr/>
      </dsp:nvSpPr>
      <dsp:spPr>
        <a:xfrm>
          <a:off x="0" y="0"/>
          <a:ext cx="7886700" cy="217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de-DE" sz="2800" kern="1200" dirty="0"/>
            <a:t>5 </a:t>
          </a:r>
          <a:r>
            <a:rPr lang="de-DE" sz="2800" kern="1200" dirty="0" err="1"/>
            <a:t>riverbank</a:t>
          </a:r>
          <a:r>
            <a:rPr lang="de-DE" sz="2800" kern="1200" dirty="0"/>
            <a:t> </a:t>
          </a:r>
          <a:r>
            <a:rPr lang="de-DE" sz="2800" kern="1200" dirty="0" err="1"/>
            <a:t>communities</a:t>
          </a:r>
          <a:r>
            <a:rPr lang="de-DE" sz="2800" kern="1200" dirty="0"/>
            <a:t>,  10 </a:t>
          </a:r>
          <a:r>
            <a:rPr lang="de-DE" sz="2800" kern="1200" dirty="0" err="1"/>
            <a:t>schools</a:t>
          </a:r>
          <a:endParaRPr lang="de-DE" sz="2800" kern="1200" dirty="0"/>
        </a:p>
        <a:p>
          <a:pPr marL="0" lvl="0" indent="0" algn="l" defTabSz="1244600">
            <a:lnSpc>
              <a:spcPct val="90000"/>
            </a:lnSpc>
            <a:spcBef>
              <a:spcPct val="0"/>
            </a:spcBef>
            <a:spcAft>
              <a:spcPct val="35000"/>
            </a:spcAft>
            <a:buNone/>
          </a:pPr>
          <a:r>
            <a:rPr lang="en-US" sz="2800" kern="1200" dirty="0"/>
            <a:t>.2,000 indirect beneficiaries in year one </a:t>
          </a:r>
          <a:r>
            <a:rPr lang="de-DE" sz="2800" kern="1200" dirty="0"/>
            <a:t>in and </a:t>
          </a:r>
          <a:r>
            <a:rPr lang="de-DE" sz="2800" kern="1200" dirty="0" err="1"/>
            <a:t>around</a:t>
          </a:r>
          <a:r>
            <a:rPr lang="de-DE" sz="2800" kern="1200" dirty="0"/>
            <a:t> </a:t>
          </a:r>
          <a:r>
            <a:rPr lang="de-DE" sz="2800" kern="1200" dirty="0" err="1"/>
            <a:t>Webuye</a:t>
          </a:r>
          <a:r>
            <a:rPr lang="de-DE" sz="2800" kern="1200" dirty="0"/>
            <a:t>, Western </a:t>
          </a:r>
          <a:r>
            <a:rPr lang="de-DE" sz="2800" kern="1200" dirty="0" err="1"/>
            <a:t>Kenya</a:t>
          </a:r>
          <a:r>
            <a:rPr lang="de-DE" sz="2800" kern="1200" dirty="0"/>
            <a:t> </a:t>
          </a:r>
          <a:endParaRPr lang="en-US" sz="2800" kern="1200" dirty="0"/>
        </a:p>
      </dsp:txBody>
      <dsp:txXfrm>
        <a:off x="0" y="0"/>
        <a:ext cx="7886700" cy="2176272"/>
      </dsp:txXfrm>
    </dsp:sp>
    <dsp:sp modelId="{E24BA04A-DF36-406A-8CBC-53552046E817}">
      <dsp:nvSpPr>
        <dsp:cNvPr id="0" name=""/>
        <dsp:cNvSpPr/>
      </dsp:nvSpPr>
      <dsp:spPr>
        <a:xfrm>
          <a:off x="0" y="2176272"/>
          <a:ext cx="7886700"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8365E8-B046-4A52-BC3C-F8A6CF695C70}">
      <dsp:nvSpPr>
        <dsp:cNvPr id="0" name=""/>
        <dsp:cNvSpPr/>
      </dsp:nvSpPr>
      <dsp:spPr>
        <a:xfrm>
          <a:off x="0" y="2176272"/>
          <a:ext cx="7886700" cy="217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de-DE" sz="2800" kern="1200" dirty="0" err="1"/>
            <a:t>Your</a:t>
          </a:r>
          <a:r>
            <a:rPr lang="de-DE" sz="2800" kern="1200" dirty="0"/>
            <a:t> </a:t>
          </a:r>
          <a:r>
            <a:rPr lang="de-DE" sz="2800" kern="1200" dirty="0" err="1"/>
            <a:t>contributions</a:t>
          </a:r>
          <a:r>
            <a:rPr lang="de-DE" sz="2800" kern="1200" dirty="0"/>
            <a:t>/</a:t>
          </a:r>
          <a:r>
            <a:rPr lang="de-DE" sz="2800" kern="1200" dirty="0" err="1"/>
            <a:t>materials</a:t>
          </a:r>
          <a:r>
            <a:rPr lang="de-DE" sz="2800" kern="1200" dirty="0"/>
            <a:t> </a:t>
          </a:r>
          <a:r>
            <a:rPr lang="de-DE" sz="2800" kern="1200" dirty="0" err="1"/>
            <a:t>might</a:t>
          </a:r>
          <a:r>
            <a:rPr lang="de-DE" sz="2800" kern="1200" dirty="0"/>
            <a:t> </a:t>
          </a:r>
          <a:r>
            <a:rPr lang="de-DE" sz="2800" kern="1200" dirty="0" err="1"/>
            <a:t>be</a:t>
          </a:r>
          <a:r>
            <a:rPr lang="de-DE" sz="2800" kern="1200" dirty="0"/>
            <a:t> </a:t>
          </a:r>
          <a:r>
            <a:rPr lang="de-DE" sz="2800" kern="1200" dirty="0" err="1"/>
            <a:t>reused</a:t>
          </a:r>
          <a:r>
            <a:rPr lang="de-DE" sz="2800" kern="1200" dirty="0"/>
            <a:t> in </a:t>
          </a:r>
          <a:r>
            <a:rPr lang="de-DE" sz="2800" kern="1200" dirty="0" err="1"/>
            <a:t>several</a:t>
          </a:r>
          <a:r>
            <a:rPr lang="de-DE" sz="2800" kern="1200" dirty="0"/>
            <a:t> </a:t>
          </a:r>
          <a:r>
            <a:rPr lang="de-DE" sz="2800" kern="1200" dirty="0" err="1"/>
            <a:t>locations</a:t>
          </a:r>
          <a:r>
            <a:rPr lang="de-DE" sz="2800" kern="1200" dirty="0"/>
            <a:t> </a:t>
          </a:r>
          <a:r>
            <a:rPr lang="de-DE" sz="2800" kern="1200" dirty="0" err="1"/>
            <a:t>of</a:t>
          </a:r>
          <a:r>
            <a:rPr lang="de-DE" sz="2800" kern="1200" dirty="0"/>
            <a:t> </a:t>
          </a:r>
          <a:r>
            <a:rPr lang="de-DE" sz="2800" kern="1200" dirty="0" err="1"/>
            <a:t>the</a:t>
          </a:r>
          <a:r>
            <a:rPr lang="de-DE" sz="2800" kern="1200" dirty="0"/>
            <a:t> SCN </a:t>
          </a:r>
          <a:r>
            <a:rPr lang="de-DE" sz="2800" kern="1200" dirty="0" err="1"/>
            <a:t>Kenya</a:t>
          </a:r>
          <a:r>
            <a:rPr lang="de-DE" sz="2800" kern="1200" dirty="0"/>
            <a:t> </a:t>
          </a:r>
          <a:r>
            <a:rPr lang="de-DE" sz="2800" kern="1200" dirty="0" err="1"/>
            <a:t>where</a:t>
          </a:r>
          <a:r>
            <a:rPr lang="de-DE" sz="2800" kern="1200" dirty="0"/>
            <a:t> </a:t>
          </a:r>
          <a:r>
            <a:rPr lang="de-DE" sz="2800" kern="1200" dirty="0" err="1"/>
            <a:t>we</a:t>
          </a:r>
          <a:r>
            <a:rPr lang="de-DE" sz="2800" kern="1200" dirty="0"/>
            <a:t> </a:t>
          </a:r>
          <a:r>
            <a:rPr lang="de-DE" sz="2800" kern="1200" dirty="0" err="1"/>
            <a:t>we</a:t>
          </a:r>
          <a:r>
            <a:rPr lang="de-DE" sz="2800" kern="1200" dirty="0"/>
            <a:t> </a:t>
          </a:r>
          <a:r>
            <a:rPr lang="de-DE" sz="2800" kern="1200" dirty="0" err="1"/>
            <a:t>run</a:t>
          </a:r>
          <a:r>
            <a:rPr lang="de-DE" sz="2800" kern="1200" dirty="0"/>
            <a:t> </a:t>
          </a:r>
          <a:r>
            <a:rPr lang="de-DE" sz="2800" kern="1200" dirty="0" err="1"/>
            <a:t>several</a:t>
          </a:r>
          <a:r>
            <a:rPr lang="de-DE" sz="2800" kern="1200" dirty="0"/>
            <a:t> </a:t>
          </a:r>
          <a:r>
            <a:rPr lang="de-DE" sz="2800" kern="1200" dirty="0" err="1"/>
            <a:t>demo</a:t>
          </a:r>
          <a:r>
            <a:rPr lang="de-DE" sz="2800" kern="1200" dirty="0"/>
            <a:t> </a:t>
          </a:r>
          <a:r>
            <a:rPr lang="de-DE" sz="2800" kern="1200" dirty="0" err="1"/>
            <a:t>farms</a:t>
          </a:r>
          <a:r>
            <a:rPr lang="de-DE" sz="2800" kern="1200" dirty="0"/>
            <a:t> and </a:t>
          </a:r>
          <a:r>
            <a:rPr lang="de-DE" sz="2800" kern="1200" dirty="0" err="1"/>
            <a:t>tree</a:t>
          </a:r>
          <a:r>
            <a:rPr lang="de-DE" sz="2800" kern="1200" dirty="0"/>
            <a:t> </a:t>
          </a:r>
          <a:r>
            <a:rPr lang="de-DE" sz="2800" kern="1200" dirty="0" err="1"/>
            <a:t>planintg</a:t>
          </a:r>
          <a:r>
            <a:rPr lang="de-DE" sz="2800" kern="1200" dirty="0"/>
            <a:t> </a:t>
          </a:r>
          <a:r>
            <a:rPr lang="de-DE" sz="2800" kern="1200" dirty="0" err="1"/>
            <a:t>projects</a:t>
          </a:r>
          <a:r>
            <a:rPr lang="de-DE" sz="2800" kern="1200" dirty="0"/>
            <a:t>, </a:t>
          </a:r>
          <a:r>
            <a:rPr lang="de-DE" sz="2800" kern="1200" dirty="0" err="1"/>
            <a:t>too</a:t>
          </a:r>
          <a:r>
            <a:rPr lang="de-DE" sz="2800" kern="1200" dirty="0"/>
            <a:t>. </a:t>
          </a:r>
          <a:r>
            <a:rPr lang="de-DE" sz="2800" kern="1200" dirty="0" err="1"/>
            <a:t>Your</a:t>
          </a:r>
          <a:r>
            <a:rPr lang="de-DE" sz="2800" kern="1200" dirty="0"/>
            <a:t> </a:t>
          </a:r>
          <a:r>
            <a:rPr lang="de-DE" sz="2800" kern="1200" dirty="0" err="1"/>
            <a:t>ideas</a:t>
          </a:r>
          <a:r>
            <a:rPr lang="de-DE" sz="2800" kern="1200" dirty="0"/>
            <a:t> ad </a:t>
          </a:r>
          <a:r>
            <a:rPr lang="de-DE" sz="2800" kern="1200" dirty="0" err="1"/>
            <a:t>workwill</a:t>
          </a:r>
          <a:r>
            <a:rPr lang="de-DE" sz="2800" kern="1200" dirty="0"/>
            <a:t> </a:t>
          </a:r>
          <a:r>
            <a:rPr lang="de-DE" sz="2800" kern="1200" dirty="0" err="1"/>
            <a:t>have</a:t>
          </a:r>
          <a:r>
            <a:rPr lang="de-DE" sz="2800" kern="1200" dirty="0"/>
            <a:t> </a:t>
          </a:r>
          <a:r>
            <a:rPr lang="de-DE" sz="2800" kern="1200" dirty="0" err="1"/>
            <a:t>impact</a:t>
          </a:r>
          <a:r>
            <a:rPr lang="de-DE" sz="2800" kern="1200" dirty="0"/>
            <a:t> </a:t>
          </a:r>
          <a:r>
            <a:rPr lang="de-DE" sz="2800" kern="1200" dirty="0" err="1"/>
            <a:t>even</a:t>
          </a:r>
          <a:r>
            <a:rPr lang="de-DE" sz="2800" kern="1200" dirty="0"/>
            <a:t> </a:t>
          </a:r>
          <a:r>
            <a:rPr lang="de-DE" sz="2800" kern="1200" dirty="0" err="1"/>
            <a:t>beyond</a:t>
          </a:r>
          <a:r>
            <a:rPr lang="de-DE" sz="2800" kern="1200" dirty="0"/>
            <a:t> </a:t>
          </a:r>
          <a:r>
            <a:rPr lang="de-DE" sz="2800" kern="1200" dirty="0" err="1"/>
            <a:t>Kenya</a:t>
          </a:r>
          <a:r>
            <a:rPr lang="de-DE" sz="2800" kern="1200" dirty="0"/>
            <a:t> in </a:t>
          </a:r>
          <a:r>
            <a:rPr lang="de-DE" sz="2800" kern="1200" dirty="0" err="1"/>
            <a:t>our</a:t>
          </a:r>
          <a:r>
            <a:rPr lang="de-DE" sz="2800" kern="1200" dirty="0"/>
            <a:t> </a:t>
          </a:r>
          <a:r>
            <a:rPr lang="de-DE" sz="2800" kern="1200" dirty="0" err="1"/>
            <a:t>partner</a:t>
          </a:r>
          <a:r>
            <a:rPr lang="de-DE" sz="2800" kern="1200" dirty="0"/>
            <a:t> NGOs. </a:t>
          </a:r>
          <a:endParaRPr lang="en-US" sz="2800" kern="1200" dirty="0"/>
        </a:p>
      </dsp:txBody>
      <dsp:txXfrm>
        <a:off x="0" y="2176272"/>
        <a:ext cx="7886700" cy="21762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FEB74E-C962-4E44-ACDC-4E0302337BA2}">
      <dsp:nvSpPr>
        <dsp:cNvPr id="0" name=""/>
        <dsp:cNvSpPr/>
      </dsp:nvSpPr>
      <dsp:spPr>
        <a:xfrm>
          <a:off x="0" y="2626990"/>
          <a:ext cx="7886700" cy="172359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a:t>Your contribution: flight</a:t>
          </a:r>
          <a:r>
            <a:rPr lang="de-DE" sz="3200" kern="1200"/>
            <a:t>s</a:t>
          </a:r>
          <a:r>
            <a:rPr lang="en-US" sz="3200" kern="1200"/>
            <a:t> + </a:t>
          </a:r>
          <a:r>
            <a:rPr lang="de-DE" sz="3200" kern="1200"/>
            <a:t>local costs for </a:t>
          </a:r>
          <a:r>
            <a:rPr lang="en-US" sz="3200" kern="1200"/>
            <a:t>accommodation &amp; food</a:t>
          </a:r>
        </a:p>
      </dsp:txBody>
      <dsp:txXfrm>
        <a:off x="0" y="2626990"/>
        <a:ext cx="7886700" cy="1723590"/>
      </dsp:txXfrm>
    </dsp:sp>
    <dsp:sp modelId="{52209098-64F5-45BC-B576-0C78927521C1}">
      <dsp:nvSpPr>
        <dsp:cNvPr id="0" name=""/>
        <dsp:cNvSpPr/>
      </dsp:nvSpPr>
      <dsp:spPr>
        <a:xfrm rot="10800000">
          <a:off x="0" y="1962"/>
          <a:ext cx="7886700" cy="2650882"/>
        </a:xfrm>
        <a:prstGeom prst="upArrowCallou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During your onsite stay GAASPP commits to:</a:t>
          </a:r>
        </a:p>
      </dsp:txBody>
      <dsp:txXfrm rot="-10800000">
        <a:off x="0" y="1962"/>
        <a:ext cx="7886700" cy="930459"/>
      </dsp:txXfrm>
    </dsp:sp>
    <dsp:sp modelId="{3358BD59-343A-4164-B464-4DCA12136859}">
      <dsp:nvSpPr>
        <dsp:cNvPr id="0" name=""/>
        <dsp:cNvSpPr/>
      </dsp:nvSpPr>
      <dsp:spPr>
        <a:xfrm>
          <a:off x="0" y="932422"/>
          <a:ext cx="1971674" cy="792613"/>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Local logistics &amp; coordination</a:t>
          </a:r>
        </a:p>
      </dsp:txBody>
      <dsp:txXfrm>
        <a:off x="0" y="932422"/>
        <a:ext cx="1971674" cy="792613"/>
      </dsp:txXfrm>
    </dsp:sp>
    <dsp:sp modelId="{D46659D9-3145-4977-A17D-EBC4304C1317}">
      <dsp:nvSpPr>
        <dsp:cNvPr id="0" name=""/>
        <dsp:cNvSpPr/>
      </dsp:nvSpPr>
      <dsp:spPr>
        <a:xfrm>
          <a:off x="1971675" y="932422"/>
          <a:ext cx="1971674" cy="792613"/>
        </a:xfrm>
        <a:prstGeom prst="rect">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a:t>Dedicated staff collaboration</a:t>
          </a:r>
        </a:p>
      </dsp:txBody>
      <dsp:txXfrm>
        <a:off x="1971675" y="932422"/>
        <a:ext cx="1971674" cy="792613"/>
      </dsp:txXfrm>
    </dsp:sp>
    <dsp:sp modelId="{59451CCC-41FC-41FB-AD7C-C6E9805A4657}">
      <dsp:nvSpPr>
        <dsp:cNvPr id="0" name=""/>
        <dsp:cNvSpPr/>
      </dsp:nvSpPr>
      <dsp:spPr>
        <a:xfrm>
          <a:off x="3943350" y="932422"/>
          <a:ext cx="1971674" cy="792613"/>
        </a:xfrm>
        <a:prstGeom prst="rect">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a:t>Community mobilization</a:t>
          </a:r>
        </a:p>
      </dsp:txBody>
      <dsp:txXfrm>
        <a:off x="3943350" y="932422"/>
        <a:ext cx="1971674" cy="792613"/>
      </dsp:txXfrm>
    </dsp:sp>
    <dsp:sp modelId="{CBAD71CE-0118-4656-B4DC-C727DB8865EE}">
      <dsp:nvSpPr>
        <dsp:cNvPr id="0" name=""/>
        <dsp:cNvSpPr/>
      </dsp:nvSpPr>
      <dsp:spPr>
        <a:xfrm>
          <a:off x="5915024" y="932422"/>
          <a:ext cx="1971674" cy="792613"/>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Safe accommodation and 24/7 availability </a:t>
          </a:r>
        </a:p>
      </dsp:txBody>
      <dsp:txXfrm>
        <a:off x="5915024" y="932422"/>
        <a:ext cx="1971674" cy="7926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2/27/2026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2/27/2026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2/27/2026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2/27/2026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aasppkenya.org/" TargetMode="External"/><Relationship Id="rId2" Type="http://schemas.openxmlformats.org/officeDocument/2006/relationships/hyperlink" Target="https://gaasppkenya.org/"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cn-kenya.org/contact-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5595" y="728664"/>
            <a:ext cx="3738610" cy="3157080"/>
          </a:xfrm>
          <a:noFill/>
        </p:spPr>
        <p:txBody>
          <a:bodyPr vert="horz" lIns="91440" tIns="45720" rIns="91440" bIns="45720" rtlCol="0">
            <a:normAutofit/>
          </a:bodyPr>
          <a:lstStyle/>
          <a:p>
            <a:pPr algn="l" defTabSz="914400">
              <a:lnSpc>
                <a:spcPct val="90000"/>
              </a:lnSpc>
            </a:pPr>
            <a:r>
              <a:rPr lang="en-US" sz="2100" dirty="0">
                <a:highlight>
                  <a:srgbClr val="FFFF00"/>
                </a:highlight>
              </a:rPr>
              <a:t>Volunteering Assignment in </a:t>
            </a:r>
            <a:r>
              <a:rPr lang="en-US" sz="2100" dirty="0" err="1">
                <a:highlight>
                  <a:srgbClr val="FFFF00"/>
                </a:highlight>
              </a:rPr>
              <a:t>Webuye</a:t>
            </a:r>
            <a:r>
              <a:rPr lang="en-US" sz="2100" dirty="0">
                <a:highlight>
                  <a:srgbClr val="FFFF00"/>
                </a:highlight>
              </a:rPr>
              <a:t>, Western Kenya. </a:t>
            </a:r>
            <a:br>
              <a:rPr lang="en-US" sz="2100" dirty="0">
                <a:highlight>
                  <a:srgbClr val="FFFF00"/>
                </a:highlight>
              </a:rPr>
            </a:br>
            <a:r>
              <a:rPr lang="en-US" sz="2100" dirty="0"/>
              <a:t>SCN Partner organization: GAASPP</a:t>
            </a:r>
            <a:br>
              <a:rPr lang="en-US" sz="2100" dirty="0"/>
            </a:br>
            <a:br>
              <a:rPr lang="en-US" sz="2100" dirty="0"/>
            </a:br>
            <a:r>
              <a:rPr lang="en-US" sz="2100" b="1" dirty="0"/>
              <a:t>Indigenous Reforestation &amp; School Agroforestry Development Volunteer Assignment</a:t>
            </a:r>
            <a:br>
              <a:rPr lang="en-US" sz="2100" dirty="0"/>
            </a:br>
            <a:endParaRPr lang="en-US" sz="2100" dirty="0"/>
          </a:p>
        </p:txBody>
      </p:sp>
      <p:pic>
        <p:nvPicPr>
          <p:cNvPr id="6" name="Grafik 5" descr="Ein Bild, das draußen, Landpflanze, Pflanze, Vegetation enthält.&#10;&#10;KI-generierte Inhalte können fehlerhaft sein.">
            <a:extLst>
              <a:ext uri="{FF2B5EF4-FFF2-40B4-BE49-F238E27FC236}">
                <a16:creationId xmlns:a16="http://schemas.microsoft.com/office/drawing/2014/main" id="{8A37E2BD-5E16-8036-54F2-33AC0890AFE4}"/>
              </a:ext>
            </a:extLst>
          </p:cNvPr>
          <p:cNvPicPr>
            <a:picLocks noChangeAspect="1"/>
          </p:cNvPicPr>
          <p:nvPr/>
        </p:nvPicPr>
        <p:blipFill>
          <a:blip r:embed="rId2"/>
          <a:srcRect t="804" b="804"/>
          <a:stretch>
            <a:fillRect/>
          </a:stretch>
        </p:blipFill>
        <p:spPr>
          <a:xfrm rot="16200000">
            <a:off x="-1176933" y="1176933"/>
            <a:ext cx="6858000" cy="45041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F5BFB-81AF-88B2-8CFB-F2E6706A439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8DF9C04-CF70-23B5-5B34-1A5125D953F7}"/>
              </a:ext>
            </a:extLst>
          </p:cNvPr>
          <p:cNvSpPr>
            <a:spLocks noGrp="1"/>
          </p:cNvSpPr>
          <p:nvPr>
            <p:ph type="subTitle" idx="1"/>
          </p:nvPr>
        </p:nvSpPr>
        <p:spPr>
          <a:xfrm>
            <a:off x="114299" y="273583"/>
            <a:ext cx="8427905" cy="3900889"/>
          </a:xfrm>
        </p:spPr>
        <p:txBody>
          <a:bodyPr>
            <a:normAutofit fontScale="77500" lnSpcReduction="20000"/>
          </a:bodyPr>
          <a:lstStyle/>
          <a:p>
            <a:pPr algn="l"/>
            <a:r>
              <a:rPr lang="en-US" b="1" dirty="0">
                <a:solidFill>
                  <a:schemeClr val="tx1"/>
                </a:solidFill>
              </a:rPr>
              <a:t>Duration: </a:t>
            </a:r>
            <a:r>
              <a:rPr lang="en-US" dirty="0">
                <a:solidFill>
                  <a:schemeClr val="tx1"/>
                </a:solidFill>
              </a:rPr>
              <a:t>ca. 4 weeks – 6 weeks onsite, full-time, </a:t>
            </a:r>
          </a:p>
          <a:p>
            <a:pPr algn="l"/>
            <a:r>
              <a:rPr lang="en-US" dirty="0"/>
              <a:t>(with pre-assignment virtual consult)</a:t>
            </a:r>
            <a:endParaRPr lang="en-US" dirty="0">
              <a:solidFill>
                <a:schemeClr val="tx1"/>
              </a:solidFill>
            </a:endParaRPr>
          </a:p>
          <a:p>
            <a:pPr algn="l"/>
            <a:r>
              <a:rPr lang="en-US" b="1" dirty="0">
                <a:solidFill>
                  <a:schemeClr val="tx1"/>
                </a:solidFill>
              </a:rPr>
              <a:t>Period: </a:t>
            </a:r>
            <a:r>
              <a:rPr lang="en-US" dirty="0">
                <a:solidFill>
                  <a:schemeClr val="tx1"/>
                </a:solidFill>
              </a:rPr>
              <a:t>now - end of 2026</a:t>
            </a:r>
          </a:p>
          <a:p>
            <a:pPr algn="l"/>
            <a:r>
              <a:rPr lang="en-US" b="1" dirty="0">
                <a:solidFill>
                  <a:schemeClr val="tx1"/>
                </a:solidFill>
              </a:rPr>
              <a:t>Location: </a:t>
            </a:r>
            <a:r>
              <a:rPr lang="en-US" dirty="0">
                <a:solidFill>
                  <a:schemeClr val="tx1"/>
                </a:solidFill>
              </a:rPr>
              <a:t>GAASPP, </a:t>
            </a:r>
            <a:r>
              <a:rPr lang="en-US" dirty="0" err="1">
                <a:solidFill>
                  <a:schemeClr val="tx1"/>
                </a:solidFill>
              </a:rPr>
              <a:t>Webuye</a:t>
            </a:r>
            <a:r>
              <a:rPr lang="en-US" dirty="0">
                <a:solidFill>
                  <a:schemeClr val="tx1"/>
                </a:solidFill>
              </a:rPr>
              <a:t>, Kenya</a:t>
            </a:r>
          </a:p>
          <a:p>
            <a:pPr algn="l"/>
            <a:endParaRPr lang="en-US" dirty="0">
              <a:solidFill>
                <a:schemeClr val="tx1"/>
              </a:solidFill>
            </a:endParaRPr>
          </a:p>
          <a:p>
            <a:pPr algn="l"/>
            <a:r>
              <a:rPr lang="en-US" b="1" dirty="0">
                <a:solidFill>
                  <a:schemeClr val="tx1"/>
                </a:solidFill>
              </a:rPr>
              <a:t>Website</a:t>
            </a:r>
            <a:r>
              <a:rPr lang="en-US" dirty="0">
                <a:solidFill>
                  <a:schemeClr val="tx1"/>
                </a:solidFill>
              </a:rPr>
              <a:t> of our SCN partner in Kenya:</a:t>
            </a:r>
          </a:p>
          <a:p>
            <a:pPr algn="l"/>
            <a:r>
              <a:rPr lang="de-DE" dirty="0" err="1">
                <a:solidFill>
                  <a:schemeClr val="tx1"/>
                </a:solidFill>
                <a:hlinkClick r:id="rId2">
                  <a:extLst>
                    <a:ext uri="{A12FA001-AC4F-418D-AE19-62706E023703}">
                      <ahyp:hlinkClr xmlns:ahyp="http://schemas.microsoft.com/office/drawing/2018/hyperlinkcolor" val="tx"/>
                    </a:ext>
                  </a:extLst>
                </a:hlinkClick>
              </a:rPr>
              <a:t>GaasppKenya</a:t>
            </a:r>
            <a:r>
              <a:rPr lang="de-DE" dirty="0">
                <a:solidFill>
                  <a:schemeClr val="tx1"/>
                </a:solidFill>
              </a:rPr>
              <a:t> </a:t>
            </a:r>
            <a:r>
              <a:rPr lang="de-DE" dirty="0" err="1">
                <a:solidFill>
                  <a:schemeClr val="tx1"/>
                </a:solidFill>
              </a:rPr>
              <a:t>or</a:t>
            </a:r>
            <a:r>
              <a:rPr lang="de-DE" dirty="0">
                <a:solidFill>
                  <a:schemeClr val="tx1"/>
                </a:solidFill>
              </a:rPr>
              <a:t> </a:t>
            </a:r>
            <a:r>
              <a:rPr lang="de-DE" dirty="0">
                <a:hlinkClick r:id="rId3"/>
              </a:rPr>
              <a:t>https://www.gaasppkenya.org/</a:t>
            </a:r>
            <a:endParaRPr lang="de-DE" dirty="0"/>
          </a:p>
          <a:p>
            <a:pPr algn="l"/>
            <a:endParaRPr lang="de-DE" dirty="0">
              <a:solidFill>
                <a:schemeClr val="tx1"/>
              </a:solidFill>
            </a:endParaRPr>
          </a:p>
          <a:p>
            <a:pPr algn="l"/>
            <a:r>
              <a:rPr lang="de-DE" dirty="0">
                <a:solidFill>
                  <a:schemeClr val="tx1"/>
                </a:solidFill>
              </a:rPr>
              <a:t>GAASPP </a:t>
            </a:r>
            <a:r>
              <a:rPr lang="de-DE" dirty="0" err="1">
                <a:solidFill>
                  <a:schemeClr val="tx1"/>
                </a:solidFill>
              </a:rPr>
              <a:t>runs</a:t>
            </a:r>
            <a:r>
              <a:rPr lang="de-DE" dirty="0">
                <a:solidFill>
                  <a:schemeClr val="tx1"/>
                </a:solidFill>
              </a:rPr>
              <a:t> an own guesthouse </a:t>
            </a:r>
            <a:r>
              <a:rPr lang="de-DE" dirty="0" err="1">
                <a:solidFill>
                  <a:schemeClr val="tx1"/>
                </a:solidFill>
              </a:rPr>
              <a:t>with</a:t>
            </a:r>
            <a:r>
              <a:rPr lang="de-DE" dirty="0">
                <a:solidFill>
                  <a:schemeClr val="tx1"/>
                </a:solidFill>
              </a:rPr>
              <a:t> an </a:t>
            </a:r>
            <a:r>
              <a:rPr lang="de-DE" dirty="0" err="1">
                <a:solidFill>
                  <a:schemeClr val="tx1"/>
                </a:solidFill>
              </a:rPr>
              <a:t>ecovillage</a:t>
            </a:r>
            <a:r>
              <a:rPr lang="de-DE" dirty="0">
                <a:solidFill>
                  <a:schemeClr val="tx1"/>
                </a:solidFill>
              </a:rPr>
              <a:t>, </a:t>
            </a:r>
            <a:r>
              <a:rPr lang="de-DE" dirty="0" err="1">
                <a:solidFill>
                  <a:schemeClr val="tx1"/>
                </a:solidFill>
              </a:rPr>
              <a:t>dining</a:t>
            </a:r>
            <a:r>
              <a:rPr lang="de-DE" dirty="0">
                <a:solidFill>
                  <a:schemeClr val="tx1"/>
                </a:solidFill>
              </a:rPr>
              <a:t> hall, ca. 100 </a:t>
            </a:r>
            <a:r>
              <a:rPr lang="de-DE" dirty="0" err="1">
                <a:solidFill>
                  <a:schemeClr val="tx1"/>
                </a:solidFill>
              </a:rPr>
              <a:t>rooms</a:t>
            </a:r>
            <a:r>
              <a:rPr lang="de-DE" dirty="0">
                <a:solidFill>
                  <a:schemeClr val="tx1"/>
                </a:solidFill>
              </a:rPr>
              <a:t> and a </a:t>
            </a:r>
            <a:r>
              <a:rPr lang="de-DE" dirty="0" err="1">
                <a:solidFill>
                  <a:schemeClr val="tx1"/>
                </a:solidFill>
              </a:rPr>
              <a:t>public</a:t>
            </a:r>
            <a:r>
              <a:rPr lang="de-DE" dirty="0">
                <a:solidFill>
                  <a:schemeClr val="tx1"/>
                </a:solidFill>
              </a:rPr>
              <a:t> </a:t>
            </a:r>
            <a:r>
              <a:rPr lang="de-DE" dirty="0" err="1">
                <a:solidFill>
                  <a:schemeClr val="tx1"/>
                </a:solidFill>
              </a:rPr>
              <a:t>swimming</a:t>
            </a:r>
            <a:r>
              <a:rPr lang="de-DE" dirty="0">
                <a:solidFill>
                  <a:schemeClr val="tx1"/>
                </a:solidFill>
              </a:rPr>
              <a:t> pool. </a:t>
            </a:r>
            <a:endParaRPr lang="en-US" dirty="0">
              <a:solidFill>
                <a:schemeClr val="tx1"/>
              </a:solidFill>
            </a:endParaRPr>
          </a:p>
          <a:p>
            <a:pPr algn="l"/>
            <a:endParaRPr lang="en-US" dirty="0"/>
          </a:p>
          <a:p>
            <a:pPr algn="l"/>
            <a:endParaRPr lang="en-US" dirty="0"/>
          </a:p>
        </p:txBody>
      </p:sp>
      <p:pic>
        <p:nvPicPr>
          <p:cNvPr id="7" name="Grafik 6" descr="Ein Bild, das Karte, Text enthält.&#10;&#10;KI-generierte Inhalte können fehlerhaft sein.">
            <a:extLst>
              <a:ext uri="{FF2B5EF4-FFF2-40B4-BE49-F238E27FC236}">
                <a16:creationId xmlns:a16="http://schemas.microsoft.com/office/drawing/2014/main" id="{D0739C1B-A3C7-9015-C1C7-A6948FEF3D70}"/>
              </a:ext>
            </a:extLst>
          </p:cNvPr>
          <p:cNvPicPr>
            <a:picLocks noChangeAspect="1"/>
          </p:cNvPicPr>
          <p:nvPr/>
        </p:nvPicPr>
        <p:blipFill>
          <a:blip r:embed="rId4"/>
          <a:stretch>
            <a:fillRect/>
          </a:stretch>
        </p:blipFill>
        <p:spPr>
          <a:xfrm>
            <a:off x="0" y="3972499"/>
            <a:ext cx="4328252" cy="2885501"/>
          </a:xfrm>
          <a:prstGeom prst="rect">
            <a:avLst/>
          </a:prstGeom>
        </p:spPr>
      </p:pic>
    </p:spTree>
    <p:extLst>
      <p:ext uri="{BB962C8B-B14F-4D97-AF65-F5344CB8AC3E}">
        <p14:creationId xmlns:p14="http://schemas.microsoft.com/office/powerpoint/2010/main" val="190036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de-DE" sz="3100"/>
              <a:t>Objective</a:t>
            </a:r>
          </a:p>
        </p:txBody>
      </p:sp>
      <p:pic>
        <p:nvPicPr>
          <p:cNvPr id="3074" name="Picture 2">
            <a:extLst>
              <a:ext uri="{FF2B5EF4-FFF2-40B4-BE49-F238E27FC236}">
                <a16:creationId xmlns:a16="http://schemas.microsoft.com/office/drawing/2014/main" id="{030F9EDD-07CE-7730-5178-47F1E67133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407" b="25486"/>
          <a:stretch>
            <a:fillRect/>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167986" y="3752850"/>
            <a:ext cx="5614060" cy="2452687"/>
          </a:xfrm>
        </p:spPr>
        <p:txBody>
          <a:bodyPr anchor="ctr">
            <a:normAutofit/>
          </a:bodyPr>
          <a:lstStyle/>
          <a:p>
            <a:pPr marL="0" indent="0">
              <a:buNone/>
            </a:pPr>
            <a:r>
              <a:rPr lang="en-US" sz="2800" dirty="0"/>
              <a:t>Establish a technically sound indigenous tree nursery and riverbank restoration system, including a replicable fruit tree program for schools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8"/>
            <a:ext cx="7886700" cy="1133499"/>
          </a:xfrm>
        </p:spPr>
        <p:txBody>
          <a:bodyPr>
            <a:normAutofit/>
          </a:bodyPr>
          <a:lstStyle/>
          <a:p>
            <a:r>
              <a:rPr lang="de-DE" sz="4500"/>
              <a:t>Scope of Expert Support</a:t>
            </a:r>
          </a:p>
        </p:txBody>
      </p:sp>
      <p:graphicFrame>
        <p:nvGraphicFramePr>
          <p:cNvPr id="18" name="Content Placeholder 2">
            <a:extLst>
              <a:ext uri="{FF2B5EF4-FFF2-40B4-BE49-F238E27FC236}">
                <a16:creationId xmlns:a16="http://schemas.microsoft.com/office/drawing/2014/main" id="{227991B6-49EF-A767-8B65-B7F3DE323BD9}"/>
              </a:ext>
            </a:extLst>
          </p:cNvPr>
          <p:cNvGraphicFramePr>
            <a:graphicFrameLocks noGrp="1"/>
          </p:cNvGraphicFramePr>
          <p:nvPr>
            <p:ph idx="1"/>
            <p:extLst>
              <p:ext uri="{D42A27DB-BD31-4B8C-83A1-F6EECF244321}">
                <p14:modId xmlns:p14="http://schemas.microsoft.com/office/powerpoint/2010/main" val="1403779002"/>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8"/>
            <a:ext cx="7886700" cy="1133499"/>
          </a:xfrm>
        </p:spPr>
        <p:txBody>
          <a:bodyPr>
            <a:normAutofit/>
          </a:bodyPr>
          <a:lstStyle/>
          <a:p>
            <a:r>
              <a:rPr lang="de-DE" sz="4500"/>
              <a:t>Expected Deliverables</a:t>
            </a:r>
          </a:p>
        </p:txBody>
      </p:sp>
      <p:graphicFrame>
        <p:nvGraphicFramePr>
          <p:cNvPr id="5" name="Content Placeholder 2">
            <a:extLst>
              <a:ext uri="{FF2B5EF4-FFF2-40B4-BE49-F238E27FC236}">
                <a16:creationId xmlns:a16="http://schemas.microsoft.com/office/drawing/2014/main" id="{69C56150-B5A5-4997-BCD0-C798B3C2B3E8}"/>
              </a:ext>
            </a:extLst>
          </p:cNvPr>
          <p:cNvGraphicFramePr>
            <a:graphicFrameLocks noGrp="1"/>
          </p:cNvGraphicFramePr>
          <p:nvPr>
            <p:ph idx="1"/>
            <p:extLst>
              <p:ext uri="{D42A27DB-BD31-4B8C-83A1-F6EECF244321}">
                <p14:modId xmlns:p14="http://schemas.microsoft.com/office/powerpoint/2010/main" val="2781895336"/>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8"/>
            <a:ext cx="7886700" cy="1133499"/>
          </a:xfrm>
        </p:spPr>
        <p:txBody>
          <a:bodyPr>
            <a:normAutofit/>
          </a:bodyPr>
          <a:lstStyle/>
          <a:p>
            <a:r>
              <a:rPr lang="de-DE" sz="4500"/>
              <a:t>Target Beneficiaries</a:t>
            </a:r>
          </a:p>
        </p:txBody>
      </p:sp>
      <p:graphicFrame>
        <p:nvGraphicFramePr>
          <p:cNvPr id="5" name="Content Placeholder 2">
            <a:extLst>
              <a:ext uri="{FF2B5EF4-FFF2-40B4-BE49-F238E27FC236}">
                <a16:creationId xmlns:a16="http://schemas.microsoft.com/office/drawing/2014/main" id="{6AB66743-725D-59AF-CD03-E4596E971717}"/>
              </a:ext>
            </a:extLst>
          </p:cNvPr>
          <p:cNvGraphicFramePr>
            <a:graphicFrameLocks noGrp="1"/>
          </p:cNvGraphicFramePr>
          <p:nvPr>
            <p:ph idx="1"/>
            <p:extLst>
              <p:ext uri="{D42A27DB-BD31-4B8C-83A1-F6EECF244321}">
                <p14:modId xmlns:p14="http://schemas.microsoft.com/office/powerpoint/2010/main" val="1023081394"/>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8"/>
            <a:ext cx="7886700" cy="1133499"/>
          </a:xfrm>
        </p:spPr>
        <p:txBody>
          <a:bodyPr>
            <a:normAutofit/>
          </a:bodyPr>
          <a:lstStyle/>
          <a:p>
            <a:r>
              <a:rPr lang="de-DE" sz="4500"/>
              <a:t>Local Implementation Capacity</a:t>
            </a:r>
          </a:p>
        </p:txBody>
      </p:sp>
      <p:graphicFrame>
        <p:nvGraphicFramePr>
          <p:cNvPr id="5" name="Content Placeholder 2">
            <a:extLst>
              <a:ext uri="{FF2B5EF4-FFF2-40B4-BE49-F238E27FC236}">
                <a16:creationId xmlns:a16="http://schemas.microsoft.com/office/drawing/2014/main" id="{7C09E2D0-8901-7769-0AAC-1A16530E0C8B}"/>
              </a:ext>
            </a:extLst>
          </p:cNvPr>
          <p:cNvGraphicFramePr>
            <a:graphicFrameLocks noGrp="1"/>
          </p:cNvGraphicFramePr>
          <p:nvPr>
            <p:ph idx="1"/>
            <p:extLst>
              <p:ext uri="{D42A27DB-BD31-4B8C-83A1-F6EECF244321}">
                <p14:modId xmlns:p14="http://schemas.microsoft.com/office/powerpoint/2010/main" val="4225277408"/>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637762"/>
            <a:ext cx="7416372" cy="900131"/>
          </a:xfrm>
        </p:spPr>
        <p:txBody>
          <a:bodyPr anchor="t">
            <a:normAutofit/>
          </a:bodyPr>
          <a:lstStyle/>
          <a:p>
            <a:pPr algn="l"/>
            <a:r>
              <a:rPr lang="de-DE" sz="3500" dirty="0">
                <a:solidFill>
                  <a:schemeClr val="bg1"/>
                </a:solidFill>
              </a:rPr>
              <a:t>Volunteer Profile</a:t>
            </a:r>
          </a:p>
        </p:txBody>
      </p:sp>
      <p:sp>
        <p:nvSpPr>
          <p:cNvPr id="38" name="Rectangle 37">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nhaltsplatzhalter 5">
            <a:extLst>
              <a:ext uri="{FF2B5EF4-FFF2-40B4-BE49-F238E27FC236}">
                <a16:creationId xmlns:a16="http://schemas.microsoft.com/office/drawing/2014/main" id="{B9477F58-F07F-9B22-83BF-0E1E60D9733E}"/>
              </a:ext>
            </a:extLst>
          </p:cNvPr>
          <p:cNvSpPr>
            <a:spLocks noGrp="1"/>
          </p:cNvSpPr>
          <p:nvPr>
            <p:ph idx="1"/>
          </p:nvPr>
        </p:nvSpPr>
        <p:spPr>
          <a:xfrm>
            <a:off x="451687" y="2057778"/>
            <a:ext cx="8427908" cy="4548665"/>
          </a:xfrm>
        </p:spPr>
        <p:txBody>
          <a:bodyPr>
            <a:normAutofit/>
          </a:bodyPr>
          <a:lstStyle/>
          <a:p>
            <a:pPr marL="0" indent="0">
              <a:lnSpc>
                <a:spcPct val="90000"/>
              </a:lnSpc>
              <a:buNone/>
            </a:pPr>
            <a:r>
              <a:rPr lang="en-US" sz="1400" b="1" dirty="0"/>
              <a:t>Background &amp; Expertise: </a:t>
            </a:r>
            <a:r>
              <a:rPr lang="en-US" sz="1400" dirty="0"/>
              <a:t>A motivated professional with experience in agroforestry systems, ecosystem restoration, or sustainable land management. The volunteer should bring a solid understanding of tree nursery operations, native species propagation, soil conservation, and community‑based environmental programs. Prior exposure to smallholder farming systems, tropical ecology, or nature‑based solutions is an advantage.</a:t>
            </a:r>
          </a:p>
          <a:p>
            <a:pPr marL="0" indent="0">
              <a:lnSpc>
                <a:spcPct val="90000"/>
              </a:lnSpc>
              <a:buNone/>
            </a:pPr>
            <a:endParaRPr lang="en-US" sz="1400" dirty="0"/>
          </a:p>
          <a:p>
            <a:pPr marL="0" indent="0">
              <a:lnSpc>
                <a:spcPct val="90000"/>
              </a:lnSpc>
              <a:buNone/>
            </a:pPr>
            <a:r>
              <a:rPr lang="en-US" sz="1400" b="1" dirty="0"/>
              <a:t>Technical Skills: </a:t>
            </a:r>
            <a:r>
              <a:rPr lang="en-US" sz="1400" dirty="0"/>
              <a:t>Ability to design and document an operational indigenous tree nursery manual, including species selection, seedling production, watering systems, and maintenance </a:t>
            </a:r>
            <a:r>
              <a:rPr lang="en-US" sz="1400" dirty="0" err="1"/>
              <a:t>protocols.Knowledge</a:t>
            </a:r>
            <a:r>
              <a:rPr lang="en-US" sz="1400" dirty="0"/>
              <a:t> of riverbank stabilization techniques using native species and nature‑based solutions .Experience developing school agroforestry or fruit‑tree programs, ideally with youth engagement or educational components. Capacity to establish monitoring and evaluation frameworks, including survival‑rate tracking, field data collection, and simple reporting </a:t>
            </a:r>
            <a:r>
              <a:rPr lang="en-US" sz="1400" dirty="0" err="1"/>
              <a:t>tools.Understanding</a:t>
            </a:r>
            <a:r>
              <a:rPr lang="en-US" sz="1400" dirty="0"/>
              <a:t> of eco‑village concepts, community resilience models, and rural sustainability planning. </a:t>
            </a:r>
          </a:p>
          <a:p>
            <a:pPr marL="0" indent="0">
              <a:lnSpc>
                <a:spcPct val="90000"/>
              </a:lnSpc>
              <a:buNone/>
            </a:pPr>
            <a:endParaRPr lang="en-US" sz="1400" dirty="0"/>
          </a:p>
          <a:p>
            <a:pPr marL="0" indent="0">
              <a:lnSpc>
                <a:spcPct val="90000"/>
              </a:lnSpc>
              <a:buNone/>
            </a:pPr>
            <a:r>
              <a:rPr lang="en-US" sz="1400" b="1" dirty="0"/>
              <a:t>Training &amp; Capacity‑Building Competence: </a:t>
            </a:r>
            <a:r>
              <a:rPr lang="en-US" sz="1400" dirty="0"/>
              <a:t>Skilled in delivering hands‑on trainings for farmers, teachers, or community </a:t>
            </a:r>
            <a:r>
              <a:rPr lang="en-US" sz="1400" dirty="0" err="1"/>
              <a:t>members.Able</a:t>
            </a:r>
            <a:r>
              <a:rPr lang="en-US" sz="1400" dirty="0"/>
              <a:t> to train and mentor at least 30 local trainers in seedling production, planting techniques, maintenance, and </a:t>
            </a:r>
            <a:r>
              <a:rPr lang="en-US" sz="1400" dirty="0" err="1"/>
              <a:t>monitoring.Comfortable</a:t>
            </a:r>
            <a:r>
              <a:rPr lang="en-US" sz="1400" dirty="0"/>
              <a:t> working alongside GAASPP staff, local communities, and school </a:t>
            </a:r>
            <a:r>
              <a:rPr lang="en-US" sz="1400" dirty="0" err="1"/>
              <a:t>partners.Personal</a:t>
            </a:r>
            <a:r>
              <a:rPr lang="en-US" sz="1400" dirty="0"/>
              <a:t> </a:t>
            </a:r>
            <a:r>
              <a:rPr lang="en-US" sz="1400" dirty="0" err="1"/>
              <a:t>QualitiesCulturally</a:t>
            </a:r>
            <a:r>
              <a:rPr lang="en-US" sz="1400" dirty="0"/>
              <a:t> sensitive, respectful, and highly adaptable to rural settings in Western </a:t>
            </a:r>
            <a:r>
              <a:rPr lang="en-US" sz="1400" dirty="0" err="1"/>
              <a:t>Kenya.Self</a:t>
            </a:r>
            <a:r>
              <a:rPr lang="en-US" sz="1400" dirty="0"/>
              <a:t>‑driven, solutions‑oriented, and comfortable working in environments with limited </a:t>
            </a:r>
            <a:r>
              <a:rPr lang="en-US" sz="1400" dirty="0" err="1"/>
              <a:t>resources.Capable</a:t>
            </a:r>
            <a:r>
              <a:rPr lang="en-US" sz="1400" dirty="0"/>
              <a:t> of collaborating closely with local NGOs, community leaders, and school </a:t>
            </a:r>
            <a:r>
              <a:rPr lang="en-US" sz="1400" dirty="0" err="1"/>
              <a:t>staff.Passionate</a:t>
            </a:r>
            <a:r>
              <a:rPr lang="en-US" sz="1400" dirty="0"/>
              <a:t> about long‑term environmental impact and community empowerment.</a:t>
            </a:r>
            <a:endParaRPr lang="de-DE"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6DF3CA-E6B9-A69D-7719-610199ACE7B0}"/>
              </a:ext>
            </a:extLst>
          </p:cNvPr>
          <p:cNvSpPr>
            <a:spLocks noGrp="1"/>
          </p:cNvSpPr>
          <p:nvPr>
            <p:ph type="title"/>
          </p:nvPr>
        </p:nvSpPr>
        <p:spPr/>
        <p:txBody>
          <a:bodyPr/>
          <a:lstStyle/>
          <a:p>
            <a:r>
              <a:rPr lang="de-DE" dirty="0" err="1"/>
              <a:t>Interested</a:t>
            </a:r>
            <a:r>
              <a:rPr lang="de-DE" dirty="0"/>
              <a:t>?</a:t>
            </a:r>
          </a:p>
        </p:txBody>
      </p:sp>
      <p:sp>
        <p:nvSpPr>
          <p:cNvPr id="3" name="Inhaltsplatzhalter 2">
            <a:extLst>
              <a:ext uri="{FF2B5EF4-FFF2-40B4-BE49-F238E27FC236}">
                <a16:creationId xmlns:a16="http://schemas.microsoft.com/office/drawing/2014/main" id="{3BCCF28F-8C64-38F4-FA08-ED2A0A3FE280}"/>
              </a:ext>
            </a:extLst>
          </p:cNvPr>
          <p:cNvSpPr>
            <a:spLocks noGrp="1"/>
          </p:cNvSpPr>
          <p:nvPr>
            <p:ph idx="1"/>
          </p:nvPr>
        </p:nvSpPr>
        <p:spPr/>
        <p:txBody>
          <a:bodyPr>
            <a:normAutofit lnSpcReduction="10000"/>
          </a:bodyPr>
          <a:lstStyle/>
          <a:p>
            <a:pPr marL="0" indent="0">
              <a:buNone/>
            </a:pPr>
            <a:r>
              <a:rPr lang="de-DE" dirty="0"/>
              <a:t>Contact </a:t>
            </a:r>
            <a:r>
              <a:rPr lang="de-DE" dirty="0" err="1"/>
              <a:t>us</a:t>
            </a:r>
            <a:r>
              <a:rPr lang="de-DE" dirty="0"/>
              <a:t> via </a:t>
            </a:r>
            <a:r>
              <a:rPr lang="de-DE" dirty="0" err="1"/>
              <a:t>the</a:t>
            </a:r>
            <a:r>
              <a:rPr lang="de-DE" dirty="0"/>
              <a:t> SCN </a:t>
            </a:r>
            <a:r>
              <a:rPr lang="de-DE" dirty="0" err="1"/>
              <a:t>website</a:t>
            </a:r>
            <a:r>
              <a:rPr lang="de-DE" dirty="0"/>
              <a:t> at: </a:t>
            </a:r>
          </a:p>
          <a:p>
            <a:pPr marL="0" indent="0">
              <a:buNone/>
            </a:pPr>
            <a:r>
              <a:rPr lang="de-DE" dirty="0">
                <a:hlinkClick r:id="rId2"/>
              </a:rPr>
              <a:t>https://scn-kenya.org/contact-us/</a:t>
            </a:r>
            <a:endParaRPr lang="de-DE" dirty="0"/>
          </a:p>
          <a:p>
            <a:pPr marL="0" indent="0">
              <a:buNone/>
            </a:pPr>
            <a:endParaRPr lang="de-DE" dirty="0"/>
          </a:p>
          <a:p>
            <a:pPr marL="0" indent="0">
              <a:buNone/>
            </a:pPr>
            <a:r>
              <a:rPr lang="de-DE" dirty="0"/>
              <a:t>The </a:t>
            </a:r>
            <a:r>
              <a:rPr lang="de-DE" dirty="0" err="1"/>
              <a:t>next</a:t>
            </a:r>
            <a:r>
              <a:rPr lang="de-DE" dirty="0"/>
              <a:t> </a:t>
            </a:r>
            <a:r>
              <a:rPr lang="de-DE" dirty="0" err="1"/>
              <a:t>steps</a:t>
            </a:r>
            <a:r>
              <a:rPr lang="de-DE" dirty="0"/>
              <a:t>:</a:t>
            </a:r>
          </a:p>
          <a:p>
            <a:pPr marL="0" indent="0">
              <a:buNone/>
            </a:pPr>
            <a:endParaRPr lang="de-DE" dirty="0"/>
          </a:p>
          <a:p>
            <a:r>
              <a:rPr lang="de-DE" dirty="0"/>
              <a:t>Review </a:t>
            </a:r>
            <a:r>
              <a:rPr lang="de-DE" dirty="0" err="1"/>
              <a:t>of</a:t>
            </a:r>
            <a:r>
              <a:rPr lang="de-DE" dirty="0"/>
              <a:t> </a:t>
            </a:r>
            <a:r>
              <a:rPr lang="de-DE" dirty="0" err="1"/>
              <a:t>your</a:t>
            </a:r>
            <a:r>
              <a:rPr lang="de-DE" dirty="0"/>
              <a:t> email/</a:t>
            </a:r>
            <a:r>
              <a:rPr lang="de-DE" dirty="0" err="1"/>
              <a:t>application</a:t>
            </a:r>
            <a:endParaRPr lang="de-DE" dirty="0"/>
          </a:p>
          <a:p>
            <a:r>
              <a:rPr lang="de-DE" dirty="0"/>
              <a:t>Call </a:t>
            </a:r>
            <a:r>
              <a:rPr lang="de-DE" dirty="0" err="1"/>
              <a:t>introduction</a:t>
            </a:r>
            <a:r>
              <a:rPr lang="de-DE" dirty="0"/>
              <a:t> </a:t>
            </a:r>
            <a:r>
              <a:rPr lang="de-DE" dirty="0" err="1"/>
              <a:t>from</a:t>
            </a:r>
            <a:r>
              <a:rPr lang="de-DE" dirty="0"/>
              <a:t> SCN NGO </a:t>
            </a:r>
            <a:r>
              <a:rPr lang="de-DE" dirty="0" err="1"/>
              <a:t>leader</a:t>
            </a:r>
            <a:r>
              <a:rPr lang="de-DE" dirty="0"/>
              <a:t> and </a:t>
            </a:r>
            <a:r>
              <a:rPr lang="de-DE" dirty="0" err="1"/>
              <a:t>the</a:t>
            </a:r>
            <a:r>
              <a:rPr lang="de-DE" dirty="0"/>
              <a:t> </a:t>
            </a:r>
            <a:r>
              <a:rPr lang="de-DE" dirty="0" err="1"/>
              <a:t>applicant</a:t>
            </a:r>
            <a:endParaRPr lang="de-DE" dirty="0"/>
          </a:p>
          <a:p>
            <a:pPr marL="0" indent="0">
              <a:buNone/>
            </a:pPr>
            <a:endParaRPr lang="de-DE" dirty="0"/>
          </a:p>
        </p:txBody>
      </p:sp>
    </p:spTree>
    <p:extLst>
      <p:ext uri="{BB962C8B-B14F-4D97-AF65-F5344CB8AC3E}">
        <p14:creationId xmlns:p14="http://schemas.microsoft.com/office/powerpoint/2010/main" val="3364762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bfd0b529-4a04-4616-88d2-531082d94bb8}" enabled="1" method="Standard" siteId="{e1f8af86-ee95-4718-bd0d-375b37366c83}" contentBits="0" removed="0"/>
</clbl:labelList>
</file>

<file path=docProps/app.xml><?xml version="1.0" encoding="utf-8"?>
<Properties xmlns="http://schemas.openxmlformats.org/officeDocument/2006/extended-properties" xmlns:vt="http://schemas.openxmlformats.org/officeDocument/2006/docPropsVTypes">
  <TotalTime>0</TotalTime>
  <Words>635</Words>
  <Application>Microsoft Office PowerPoint</Application>
  <PresentationFormat>Bildschirmpräsentation (4:3)</PresentationFormat>
  <Paragraphs>54</Paragraphs>
  <Slides>9</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9</vt:i4>
      </vt:variant>
    </vt:vector>
  </HeadingPairs>
  <TitlesOfParts>
    <vt:vector size="12" baseType="lpstr">
      <vt:lpstr>Arial</vt:lpstr>
      <vt:lpstr>Calibri</vt:lpstr>
      <vt:lpstr>Office Theme</vt:lpstr>
      <vt:lpstr>Volunteering Assignment in Webuye, Western Kenya.  SCN Partner organization: GAASPP  Indigenous Reforestation &amp; School Agroforestry Development Volunteer Assignment </vt:lpstr>
      <vt:lpstr>PowerPoint-Präsentation</vt:lpstr>
      <vt:lpstr>Objective</vt:lpstr>
      <vt:lpstr>Scope of Expert Support</vt:lpstr>
      <vt:lpstr>Expected Deliverables</vt:lpstr>
      <vt:lpstr>Target Beneficiaries</vt:lpstr>
      <vt:lpstr>Local Implementation Capacity</vt:lpstr>
      <vt:lpstr>Volunteer Profile</vt:lpstr>
      <vt:lpstr>Interested?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Pastore,Manuela (Sustain.) BICC-DE-I</dc:creator>
  <cp:keywords/>
  <dc:description>generated using python-pptx</dc:description>
  <cp:lastModifiedBy>Pastore,Manuela (Sustain.) BICC-DE-I</cp:lastModifiedBy>
  <cp:revision>4</cp:revision>
  <dcterms:created xsi:type="dcterms:W3CDTF">2013-01-27T09:14:16Z</dcterms:created>
  <dcterms:modified xsi:type="dcterms:W3CDTF">2026-02-27T13:03:48Z</dcterms:modified>
  <cp:category/>
</cp:coreProperties>
</file>