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1" r:id="rId1"/>
  </p:sldMasterIdLst>
  <p:notesMasterIdLst>
    <p:notesMasterId r:id="rId17"/>
  </p:notesMasterIdLst>
  <p:sldIdLst>
    <p:sldId id="256" r:id="rId2"/>
    <p:sldId id="2145705849" r:id="rId3"/>
    <p:sldId id="2145705867" r:id="rId4"/>
    <p:sldId id="2145705876" r:id="rId5"/>
    <p:sldId id="2145705879" r:id="rId6"/>
    <p:sldId id="2134806640" r:id="rId7"/>
    <p:sldId id="2145705885" r:id="rId8"/>
    <p:sldId id="2145705863" r:id="rId9"/>
    <p:sldId id="2145705868" r:id="rId10"/>
    <p:sldId id="2145705870" r:id="rId11"/>
    <p:sldId id="2145705869" r:id="rId12"/>
    <p:sldId id="2145705873" r:id="rId13"/>
    <p:sldId id="2145705871" r:id="rId14"/>
    <p:sldId id="2145705880" r:id="rId15"/>
    <p:sldId id="2145705866" r:id="rId16"/>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8" d="100"/>
          <a:sy n="58" d="100"/>
        </p:scale>
        <p:origin x="920" y="2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AA39F05-769B-4687-8789-0B70F2B43D1C}" type="doc">
      <dgm:prSet loTypeId="urn:microsoft.com/office/officeart/2005/8/layout/vList2" loCatId="list" qsTypeId="urn:microsoft.com/office/officeart/2005/8/quickstyle/simple1" qsCatId="simple" csTypeId="urn:microsoft.com/office/officeart/2005/8/colors/accent2_2" csCatId="accent2" phldr="1"/>
      <dgm:spPr/>
      <dgm:t>
        <a:bodyPr/>
        <a:lstStyle/>
        <a:p>
          <a:endParaRPr lang="en-US"/>
        </a:p>
      </dgm:t>
    </dgm:pt>
    <dgm:pt modelId="{8A4CBF99-141A-46FE-9643-391A8903DCA9}">
      <dgm:prSet/>
      <dgm:spPr/>
      <dgm:t>
        <a:bodyPr/>
        <a:lstStyle/>
        <a:p>
          <a:pPr>
            <a:buNone/>
          </a:pPr>
          <a:r>
            <a:rPr lang="en-US" b="1" i="0" dirty="0"/>
            <a:t>Always Supported:</a:t>
          </a:r>
          <a:r>
            <a:rPr lang="en-US" b="0" i="0" dirty="0"/>
            <a:t> You’ll have on-site supervision from experienced local staff, plus 24/7 access to your NGO lead if you need anything. </a:t>
          </a:r>
        </a:p>
      </dgm:t>
    </dgm:pt>
    <dgm:pt modelId="{79EBFF93-8DEC-4C51-B613-E803AEFAB5F5}" type="parTrans" cxnId="{A501F416-B24C-41C2-8BCE-4E07DFFC23B2}">
      <dgm:prSet/>
      <dgm:spPr/>
      <dgm:t>
        <a:bodyPr/>
        <a:lstStyle/>
        <a:p>
          <a:endParaRPr lang="de-DE"/>
        </a:p>
      </dgm:t>
    </dgm:pt>
    <dgm:pt modelId="{1C4F3044-C440-4404-AC52-D56AEE7B27F0}" type="sibTrans" cxnId="{A501F416-B24C-41C2-8BCE-4E07DFFC23B2}">
      <dgm:prSet/>
      <dgm:spPr/>
      <dgm:t>
        <a:bodyPr/>
        <a:lstStyle/>
        <a:p>
          <a:endParaRPr lang="de-DE"/>
        </a:p>
      </dgm:t>
    </dgm:pt>
    <dgm:pt modelId="{7DED8184-20F6-40AB-89A8-FBD61B9E23C6}">
      <dgm:prSet/>
      <dgm:spPr/>
      <dgm:t>
        <a:bodyPr/>
        <a:lstStyle/>
        <a:p>
          <a:pPr>
            <a:buNone/>
          </a:pPr>
          <a:r>
            <a:rPr lang="en-US" b="1" i="0" dirty="0"/>
            <a:t>Safe Accommodation/Spaces:</a:t>
          </a:r>
          <a:r>
            <a:rPr lang="en-US" b="0" i="0" dirty="0"/>
            <a:t> Your guesthouse is secure and comfy. Rule #1: Don’t leave the guesthouse after dark. Rule #2: No riding on motorbikes/cars of strangers—your safety comes first!</a:t>
          </a:r>
          <a:endParaRPr lang="de-DE" dirty="0"/>
        </a:p>
      </dgm:t>
    </dgm:pt>
    <dgm:pt modelId="{E6FBD1DB-8747-4526-B244-E96003ADDF76}" type="parTrans" cxnId="{6E372DB2-73BE-4F61-859B-9D47D7C872B1}">
      <dgm:prSet/>
      <dgm:spPr/>
      <dgm:t>
        <a:bodyPr/>
        <a:lstStyle/>
        <a:p>
          <a:endParaRPr lang="de-DE"/>
        </a:p>
      </dgm:t>
    </dgm:pt>
    <dgm:pt modelId="{3C911FC4-70D3-4B55-8B78-BDA4E7D214CC}" type="sibTrans" cxnId="{6E372DB2-73BE-4F61-859B-9D47D7C872B1}">
      <dgm:prSet/>
      <dgm:spPr/>
      <dgm:t>
        <a:bodyPr/>
        <a:lstStyle/>
        <a:p>
          <a:endParaRPr lang="de-DE"/>
        </a:p>
      </dgm:t>
    </dgm:pt>
    <dgm:pt modelId="{9D692965-3938-454F-928D-698F3EB5C2A3}">
      <dgm:prSet/>
      <dgm:spPr/>
      <dgm:t>
        <a:bodyPr/>
        <a:lstStyle/>
        <a:p>
          <a:r>
            <a:rPr lang="en-US" b="1" i="0" dirty="0"/>
            <a:t>Medical Support:</a:t>
          </a:r>
          <a:r>
            <a:rPr lang="en-US" b="0" i="0" dirty="0"/>
            <a:t> Quick access to medical care is available if needed. </a:t>
          </a:r>
          <a:r>
            <a:rPr lang="en-US" b="1" i="0" dirty="0"/>
            <a:t>However, make sure you have a valid and good health insurance coverage for your stay. </a:t>
          </a:r>
          <a:endParaRPr lang="de-DE" b="1" dirty="0"/>
        </a:p>
      </dgm:t>
    </dgm:pt>
    <dgm:pt modelId="{735D33F2-5981-4D23-992A-0B70FC08F322}" type="parTrans" cxnId="{0753A295-7F5D-4A54-98E4-54297A35C9AC}">
      <dgm:prSet/>
      <dgm:spPr/>
      <dgm:t>
        <a:bodyPr/>
        <a:lstStyle/>
        <a:p>
          <a:endParaRPr lang="de-DE"/>
        </a:p>
      </dgm:t>
    </dgm:pt>
    <dgm:pt modelId="{2410E299-ED18-4BBA-9A56-6AC2FF67A82F}" type="sibTrans" cxnId="{0753A295-7F5D-4A54-98E4-54297A35C9AC}">
      <dgm:prSet/>
      <dgm:spPr/>
      <dgm:t>
        <a:bodyPr/>
        <a:lstStyle/>
        <a:p>
          <a:endParaRPr lang="de-DE"/>
        </a:p>
      </dgm:t>
    </dgm:pt>
    <dgm:pt modelId="{B70F539D-3243-43EB-B20D-55ADE2C22BA3}">
      <dgm:prSet/>
      <dgm:spPr/>
      <dgm:t>
        <a:bodyPr/>
        <a:lstStyle/>
        <a:p>
          <a:r>
            <a:rPr lang="en-US" b="1" i="0" dirty="0"/>
            <a:t>Guidance from Day One:</a:t>
          </a:r>
          <a:r>
            <a:rPr lang="en-US" b="0" i="0" dirty="0"/>
            <a:t> Start with an orientation week and count on ongoing support throughout your stay</a:t>
          </a:r>
          <a:r>
            <a:rPr lang="en-US" b="0" i="0"/>
            <a:t>. </a:t>
          </a:r>
          <a:endParaRPr lang="de-DE" dirty="0"/>
        </a:p>
      </dgm:t>
    </dgm:pt>
    <dgm:pt modelId="{BE0EA22E-7066-4D12-A564-9C81425B7FD5}" type="parTrans" cxnId="{506A30F2-8DFC-4061-9C2B-F8C5B012A551}">
      <dgm:prSet/>
      <dgm:spPr/>
      <dgm:t>
        <a:bodyPr/>
        <a:lstStyle/>
        <a:p>
          <a:endParaRPr lang="de-DE"/>
        </a:p>
      </dgm:t>
    </dgm:pt>
    <dgm:pt modelId="{8E75EE2D-2253-4890-8AA4-E09F003ADC3A}" type="sibTrans" cxnId="{506A30F2-8DFC-4061-9C2B-F8C5B012A551}">
      <dgm:prSet/>
      <dgm:spPr/>
      <dgm:t>
        <a:bodyPr/>
        <a:lstStyle/>
        <a:p>
          <a:endParaRPr lang="de-DE"/>
        </a:p>
      </dgm:t>
    </dgm:pt>
    <dgm:pt modelId="{A2473469-5F7C-47B1-88EC-CF362DB427A9}">
      <dgm:prSet/>
      <dgm:spPr/>
      <dgm:t>
        <a:bodyPr/>
        <a:lstStyle/>
        <a:p>
          <a:pPr>
            <a:buNone/>
          </a:pPr>
          <a:r>
            <a:rPr lang="en-US" b="1" i="0" dirty="0"/>
            <a:t>Trusted Transport:</a:t>
          </a:r>
          <a:r>
            <a:rPr lang="en-US" b="0" i="0" dirty="0"/>
            <a:t> All our drivers are vetted and experienced, so you can travel safely. </a:t>
          </a:r>
          <a:endParaRPr lang="de-DE" dirty="0"/>
        </a:p>
      </dgm:t>
    </dgm:pt>
    <dgm:pt modelId="{8BC3AF0B-FFB8-440D-B051-D3E1253BAD10}" type="parTrans" cxnId="{9D97B512-BD78-4C90-9C65-D25A56048D70}">
      <dgm:prSet/>
      <dgm:spPr/>
      <dgm:t>
        <a:bodyPr/>
        <a:lstStyle/>
        <a:p>
          <a:endParaRPr lang="de-DE"/>
        </a:p>
      </dgm:t>
    </dgm:pt>
    <dgm:pt modelId="{097D3E4F-6270-4F99-85DA-E03F866D8163}" type="sibTrans" cxnId="{9D97B512-BD78-4C90-9C65-D25A56048D70}">
      <dgm:prSet/>
      <dgm:spPr/>
      <dgm:t>
        <a:bodyPr/>
        <a:lstStyle/>
        <a:p>
          <a:endParaRPr lang="de-DE"/>
        </a:p>
      </dgm:t>
    </dgm:pt>
    <dgm:pt modelId="{FA71EB9E-A4DA-4D3D-BAEA-3557B60AFE57}" type="pres">
      <dgm:prSet presAssocID="{FAA39F05-769B-4687-8789-0B70F2B43D1C}" presName="linear" presStyleCnt="0">
        <dgm:presLayoutVars>
          <dgm:animLvl val="lvl"/>
          <dgm:resizeHandles val="exact"/>
        </dgm:presLayoutVars>
      </dgm:prSet>
      <dgm:spPr/>
    </dgm:pt>
    <dgm:pt modelId="{D1FDA9EF-DD67-4533-AA6C-7E4183DCD31A}" type="pres">
      <dgm:prSet presAssocID="{8A4CBF99-141A-46FE-9643-391A8903DCA9}" presName="parentText" presStyleLbl="node1" presStyleIdx="0" presStyleCnt="5">
        <dgm:presLayoutVars>
          <dgm:chMax val="0"/>
          <dgm:bulletEnabled val="1"/>
        </dgm:presLayoutVars>
      </dgm:prSet>
      <dgm:spPr/>
    </dgm:pt>
    <dgm:pt modelId="{6B0692BE-FA42-456A-920D-1CD0EF1EF034}" type="pres">
      <dgm:prSet presAssocID="{1C4F3044-C440-4404-AC52-D56AEE7B27F0}" presName="spacer" presStyleCnt="0"/>
      <dgm:spPr/>
    </dgm:pt>
    <dgm:pt modelId="{FDCE3791-2162-4D0B-8DEE-D66973FA2F48}" type="pres">
      <dgm:prSet presAssocID="{7DED8184-20F6-40AB-89A8-FBD61B9E23C6}" presName="parentText" presStyleLbl="node1" presStyleIdx="1" presStyleCnt="5">
        <dgm:presLayoutVars>
          <dgm:chMax val="0"/>
          <dgm:bulletEnabled val="1"/>
        </dgm:presLayoutVars>
      </dgm:prSet>
      <dgm:spPr/>
    </dgm:pt>
    <dgm:pt modelId="{20585BF9-FD82-4422-83C1-D6927CDE1631}" type="pres">
      <dgm:prSet presAssocID="{3C911FC4-70D3-4B55-8B78-BDA4E7D214CC}" presName="spacer" presStyleCnt="0"/>
      <dgm:spPr/>
    </dgm:pt>
    <dgm:pt modelId="{231FEFB4-C02D-4DDF-8C15-DC400F3F0558}" type="pres">
      <dgm:prSet presAssocID="{A2473469-5F7C-47B1-88EC-CF362DB427A9}" presName="parentText" presStyleLbl="node1" presStyleIdx="2" presStyleCnt="5">
        <dgm:presLayoutVars>
          <dgm:chMax val="0"/>
          <dgm:bulletEnabled val="1"/>
        </dgm:presLayoutVars>
      </dgm:prSet>
      <dgm:spPr/>
    </dgm:pt>
    <dgm:pt modelId="{5233B47C-0A1A-416D-90C8-BC491B31BDC2}" type="pres">
      <dgm:prSet presAssocID="{097D3E4F-6270-4F99-85DA-E03F866D8163}" presName="spacer" presStyleCnt="0"/>
      <dgm:spPr/>
    </dgm:pt>
    <dgm:pt modelId="{E174D952-7940-442D-9D84-6C713F73B847}" type="pres">
      <dgm:prSet presAssocID="{9D692965-3938-454F-928D-698F3EB5C2A3}" presName="parentText" presStyleLbl="node1" presStyleIdx="3" presStyleCnt="5">
        <dgm:presLayoutVars>
          <dgm:chMax val="0"/>
          <dgm:bulletEnabled val="1"/>
        </dgm:presLayoutVars>
      </dgm:prSet>
      <dgm:spPr/>
    </dgm:pt>
    <dgm:pt modelId="{4EE4BAA3-3F01-41E2-857F-6916CA8EC859}" type="pres">
      <dgm:prSet presAssocID="{2410E299-ED18-4BBA-9A56-6AC2FF67A82F}" presName="spacer" presStyleCnt="0"/>
      <dgm:spPr/>
    </dgm:pt>
    <dgm:pt modelId="{23DCBBF6-72C6-40B3-93E1-A197FB51AC5E}" type="pres">
      <dgm:prSet presAssocID="{B70F539D-3243-43EB-B20D-55ADE2C22BA3}" presName="parentText" presStyleLbl="node1" presStyleIdx="4" presStyleCnt="5">
        <dgm:presLayoutVars>
          <dgm:chMax val="0"/>
          <dgm:bulletEnabled val="1"/>
        </dgm:presLayoutVars>
      </dgm:prSet>
      <dgm:spPr/>
    </dgm:pt>
  </dgm:ptLst>
  <dgm:cxnLst>
    <dgm:cxn modelId="{23E48F10-9C6D-4C91-ACD6-B943D2ABDBB5}" type="presOf" srcId="{FAA39F05-769B-4687-8789-0B70F2B43D1C}" destId="{FA71EB9E-A4DA-4D3D-BAEA-3557B60AFE57}" srcOrd="0" destOrd="0" presId="urn:microsoft.com/office/officeart/2005/8/layout/vList2"/>
    <dgm:cxn modelId="{9D97B512-BD78-4C90-9C65-D25A56048D70}" srcId="{FAA39F05-769B-4687-8789-0B70F2B43D1C}" destId="{A2473469-5F7C-47B1-88EC-CF362DB427A9}" srcOrd="2" destOrd="0" parTransId="{8BC3AF0B-FFB8-440D-B051-D3E1253BAD10}" sibTransId="{097D3E4F-6270-4F99-85DA-E03F866D8163}"/>
    <dgm:cxn modelId="{A501F416-B24C-41C2-8BCE-4E07DFFC23B2}" srcId="{FAA39F05-769B-4687-8789-0B70F2B43D1C}" destId="{8A4CBF99-141A-46FE-9643-391A8903DCA9}" srcOrd="0" destOrd="0" parTransId="{79EBFF93-8DEC-4C51-B613-E803AEFAB5F5}" sibTransId="{1C4F3044-C440-4404-AC52-D56AEE7B27F0}"/>
    <dgm:cxn modelId="{38316F17-0FCF-4C8A-9CF9-1CE10CAA8F27}" type="presOf" srcId="{7DED8184-20F6-40AB-89A8-FBD61B9E23C6}" destId="{FDCE3791-2162-4D0B-8DEE-D66973FA2F48}" srcOrd="0" destOrd="0" presId="urn:microsoft.com/office/officeart/2005/8/layout/vList2"/>
    <dgm:cxn modelId="{9E296340-8987-4E28-B88F-FA8780B976A2}" type="presOf" srcId="{9D692965-3938-454F-928D-698F3EB5C2A3}" destId="{E174D952-7940-442D-9D84-6C713F73B847}" srcOrd="0" destOrd="0" presId="urn:microsoft.com/office/officeart/2005/8/layout/vList2"/>
    <dgm:cxn modelId="{FECA957F-FA4A-44CD-AC85-B6FE2498D8AE}" type="presOf" srcId="{B70F539D-3243-43EB-B20D-55ADE2C22BA3}" destId="{23DCBBF6-72C6-40B3-93E1-A197FB51AC5E}" srcOrd="0" destOrd="0" presId="urn:microsoft.com/office/officeart/2005/8/layout/vList2"/>
    <dgm:cxn modelId="{0753A295-7F5D-4A54-98E4-54297A35C9AC}" srcId="{FAA39F05-769B-4687-8789-0B70F2B43D1C}" destId="{9D692965-3938-454F-928D-698F3EB5C2A3}" srcOrd="3" destOrd="0" parTransId="{735D33F2-5981-4D23-992A-0B70FC08F322}" sibTransId="{2410E299-ED18-4BBA-9A56-6AC2FF67A82F}"/>
    <dgm:cxn modelId="{6E372DB2-73BE-4F61-859B-9D47D7C872B1}" srcId="{FAA39F05-769B-4687-8789-0B70F2B43D1C}" destId="{7DED8184-20F6-40AB-89A8-FBD61B9E23C6}" srcOrd="1" destOrd="0" parTransId="{E6FBD1DB-8747-4526-B244-E96003ADDF76}" sibTransId="{3C911FC4-70D3-4B55-8B78-BDA4E7D214CC}"/>
    <dgm:cxn modelId="{2F9A08DF-2FE0-4E6A-9EB1-97E9D08B2EF7}" type="presOf" srcId="{8A4CBF99-141A-46FE-9643-391A8903DCA9}" destId="{D1FDA9EF-DD67-4533-AA6C-7E4183DCD31A}" srcOrd="0" destOrd="0" presId="urn:microsoft.com/office/officeart/2005/8/layout/vList2"/>
    <dgm:cxn modelId="{A4CFA9E5-F0D2-494C-BEE9-3B1CB919855E}" type="presOf" srcId="{A2473469-5F7C-47B1-88EC-CF362DB427A9}" destId="{231FEFB4-C02D-4DDF-8C15-DC400F3F0558}" srcOrd="0" destOrd="0" presId="urn:microsoft.com/office/officeart/2005/8/layout/vList2"/>
    <dgm:cxn modelId="{506A30F2-8DFC-4061-9C2B-F8C5B012A551}" srcId="{FAA39F05-769B-4687-8789-0B70F2B43D1C}" destId="{B70F539D-3243-43EB-B20D-55ADE2C22BA3}" srcOrd="4" destOrd="0" parTransId="{BE0EA22E-7066-4D12-A564-9C81425B7FD5}" sibTransId="{8E75EE2D-2253-4890-8AA4-E09F003ADC3A}"/>
    <dgm:cxn modelId="{B7B0CA25-7356-47B7-8BF8-F1DA030F696E}" type="presParOf" srcId="{FA71EB9E-A4DA-4D3D-BAEA-3557B60AFE57}" destId="{D1FDA9EF-DD67-4533-AA6C-7E4183DCD31A}" srcOrd="0" destOrd="0" presId="urn:microsoft.com/office/officeart/2005/8/layout/vList2"/>
    <dgm:cxn modelId="{83E69C17-BD48-4D5C-9F26-978EEB216EDE}" type="presParOf" srcId="{FA71EB9E-A4DA-4D3D-BAEA-3557B60AFE57}" destId="{6B0692BE-FA42-456A-920D-1CD0EF1EF034}" srcOrd="1" destOrd="0" presId="urn:microsoft.com/office/officeart/2005/8/layout/vList2"/>
    <dgm:cxn modelId="{8ABADF26-EF3F-4FDB-9A4C-46F5B0B06F1A}" type="presParOf" srcId="{FA71EB9E-A4DA-4D3D-BAEA-3557B60AFE57}" destId="{FDCE3791-2162-4D0B-8DEE-D66973FA2F48}" srcOrd="2" destOrd="0" presId="urn:microsoft.com/office/officeart/2005/8/layout/vList2"/>
    <dgm:cxn modelId="{F343DE85-4B1E-46BA-B4AA-0409BEFF69AE}" type="presParOf" srcId="{FA71EB9E-A4DA-4D3D-BAEA-3557B60AFE57}" destId="{20585BF9-FD82-4422-83C1-D6927CDE1631}" srcOrd="3" destOrd="0" presId="urn:microsoft.com/office/officeart/2005/8/layout/vList2"/>
    <dgm:cxn modelId="{D1AC7B5A-9335-4536-A1D3-330369E00478}" type="presParOf" srcId="{FA71EB9E-A4DA-4D3D-BAEA-3557B60AFE57}" destId="{231FEFB4-C02D-4DDF-8C15-DC400F3F0558}" srcOrd="4" destOrd="0" presId="urn:microsoft.com/office/officeart/2005/8/layout/vList2"/>
    <dgm:cxn modelId="{43FB812F-F4B8-451E-9996-292C554EA7DC}" type="presParOf" srcId="{FA71EB9E-A4DA-4D3D-BAEA-3557B60AFE57}" destId="{5233B47C-0A1A-416D-90C8-BC491B31BDC2}" srcOrd="5" destOrd="0" presId="urn:microsoft.com/office/officeart/2005/8/layout/vList2"/>
    <dgm:cxn modelId="{6C55063F-54C8-4830-ABA4-22D64E8F7CF8}" type="presParOf" srcId="{FA71EB9E-A4DA-4D3D-BAEA-3557B60AFE57}" destId="{E174D952-7940-442D-9D84-6C713F73B847}" srcOrd="6" destOrd="0" presId="urn:microsoft.com/office/officeart/2005/8/layout/vList2"/>
    <dgm:cxn modelId="{202F918D-8554-482E-8E4F-46F186817B4C}" type="presParOf" srcId="{FA71EB9E-A4DA-4D3D-BAEA-3557B60AFE57}" destId="{4EE4BAA3-3F01-41E2-857F-6916CA8EC859}" srcOrd="7" destOrd="0" presId="urn:microsoft.com/office/officeart/2005/8/layout/vList2"/>
    <dgm:cxn modelId="{766CB3D3-6B20-425B-BF44-A8AEA54B8E91}" type="presParOf" srcId="{FA71EB9E-A4DA-4D3D-BAEA-3557B60AFE57}" destId="{23DCBBF6-72C6-40B3-93E1-A197FB51AC5E}"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554EF2D-17D4-42BB-B86A-75CCAEBDE88F}" type="doc">
      <dgm:prSet loTypeId="urn:microsoft.com/office/officeart/2016/7/layout/RepeatingBendingProcessNew" loCatId="process" qsTypeId="urn:microsoft.com/office/officeart/2005/8/quickstyle/simple1" qsCatId="simple" csTypeId="urn:microsoft.com/office/officeart/2005/8/colors/accent1_2" csCatId="accent1" phldr="1"/>
      <dgm:spPr/>
      <dgm:t>
        <a:bodyPr/>
        <a:lstStyle/>
        <a:p>
          <a:endParaRPr lang="en-US"/>
        </a:p>
      </dgm:t>
    </dgm:pt>
    <dgm:pt modelId="{4DF68D20-8113-48E7-881A-8DB1770FFB5A}">
      <dgm:prSet custT="1"/>
      <dgm:spPr/>
      <dgm:t>
        <a:bodyPr/>
        <a:lstStyle/>
        <a:p>
          <a:r>
            <a:rPr lang="de-DE" sz="1400" b="1" dirty="0">
              <a:solidFill>
                <a:srgbClr val="FFFF00"/>
              </a:solidFill>
              <a:latin typeface="Arial" panose="020B0604020202020204" pitchFamily="34" charset="0"/>
              <a:cs typeface="Arial" panose="020B0604020202020204" pitchFamily="34" charset="0"/>
            </a:rPr>
            <a:t>1. </a:t>
          </a:r>
          <a:r>
            <a:rPr lang="de-DE" sz="1400" b="1" dirty="0" err="1">
              <a:solidFill>
                <a:srgbClr val="FFFF00"/>
              </a:solidFill>
              <a:latin typeface="Arial" panose="020B0604020202020204" pitchFamily="34" charset="0"/>
              <a:cs typeface="Arial" panose="020B0604020202020204" pitchFamily="34" charset="0"/>
            </a:rPr>
            <a:t>Application</a:t>
          </a:r>
          <a:r>
            <a:rPr lang="de-DE" sz="1400" b="1" dirty="0">
              <a:solidFill>
                <a:srgbClr val="FFFF00"/>
              </a:solidFill>
              <a:latin typeface="Arial" panose="020B0604020202020204" pitchFamily="34" charset="0"/>
              <a:cs typeface="Arial" panose="020B0604020202020204" pitchFamily="34" charset="0"/>
            </a:rPr>
            <a:t> &amp; </a:t>
          </a:r>
          <a:r>
            <a:rPr lang="de-DE" sz="1400" b="1" dirty="0" err="1">
              <a:solidFill>
                <a:srgbClr val="FFFF00"/>
              </a:solidFill>
              <a:latin typeface="Arial" panose="020B0604020202020204" pitchFamily="34" charset="0"/>
              <a:cs typeface="Arial" panose="020B0604020202020204" pitchFamily="34" charset="0"/>
            </a:rPr>
            <a:t>Selection</a:t>
          </a:r>
          <a:r>
            <a:rPr lang="de-DE" sz="1400" b="1" dirty="0">
              <a:solidFill>
                <a:srgbClr val="FFFF00"/>
              </a:solidFill>
              <a:latin typeface="Arial" panose="020B0604020202020204" pitchFamily="34" charset="0"/>
              <a:cs typeface="Arial" panose="020B0604020202020204" pitchFamily="34" charset="0"/>
            </a:rPr>
            <a:t> (8-2  </a:t>
          </a:r>
          <a:r>
            <a:rPr lang="de-DE" sz="1400" b="1" dirty="0" err="1">
              <a:solidFill>
                <a:srgbClr val="FFFF00"/>
              </a:solidFill>
              <a:latin typeface="Arial" panose="020B0604020202020204" pitchFamily="34" charset="0"/>
              <a:cs typeface="Arial" panose="020B0604020202020204" pitchFamily="34" charset="0"/>
            </a:rPr>
            <a:t>Months</a:t>
          </a:r>
          <a:r>
            <a:rPr lang="de-DE" sz="1400" b="1" dirty="0">
              <a:solidFill>
                <a:srgbClr val="FFFF00"/>
              </a:solidFill>
              <a:latin typeface="Arial" panose="020B0604020202020204" pitchFamily="34" charset="0"/>
              <a:cs typeface="Arial" panose="020B0604020202020204" pitchFamily="34" charset="0"/>
            </a:rPr>
            <a:t> </a:t>
          </a:r>
          <a:r>
            <a:rPr lang="de-DE" sz="1400" b="1" dirty="0" err="1">
              <a:solidFill>
                <a:srgbClr val="FFFF00"/>
              </a:solidFill>
              <a:latin typeface="Arial" panose="020B0604020202020204" pitchFamily="34" charset="0"/>
              <a:cs typeface="Arial" panose="020B0604020202020204" pitchFamily="34" charset="0"/>
            </a:rPr>
            <a:t>Before</a:t>
          </a:r>
          <a:r>
            <a:rPr lang="de-DE" sz="1400" b="1" dirty="0">
              <a:solidFill>
                <a:srgbClr val="FFFF00"/>
              </a:solidFill>
              <a:latin typeface="Arial" panose="020B0604020202020204" pitchFamily="34" charset="0"/>
              <a:cs typeface="Arial" panose="020B0604020202020204" pitchFamily="34" charset="0"/>
            </a:rPr>
            <a:t> Departure)</a:t>
          </a:r>
          <a:endParaRPr lang="en-US" sz="1400" dirty="0">
            <a:solidFill>
              <a:srgbClr val="FFFF00"/>
            </a:solidFill>
            <a:latin typeface="Arial" panose="020B0604020202020204" pitchFamily="34" charset="0"/>
            <a:cs typeface="Arial" panose="020B0604020202020204" pitchFamily="34" charset="0"/>
          </a:endParaRPr>
        </a:p>
      </dgm:t>
    </dgm:pt>
    <dgm:pt modelId="{6599EF97-ACAD-44EA-931F-C7D7AF26EB60}" type="parTrans" cxnId="{2E4E02D0-FF18-4646-8578-E96052817601}">
      <dgm:prSet/>
      <dgm:spPr/>
      <dgm:t>
        <a:bodyPr/>
        <a:lstStyle/>
        <a:p>
          <a:endParaRPr lang="en-US"/>
        </a:p>
      </dgm:t>
    </dgm:pt>
    <dgm:pt modelId="{3B5ACF02-5BA3-4CEA-87F3-C797F1C02DC7}" type="sibTrans" cxnId="{2E4E02D0-FF18-4646-8578-E96052817601}">
      <dgm:prSet/>
      <dgm:spPr/>
      <dgm:t>
        <a:bodyPr/>
        <a:lstStyle/>
        <a:p>
          <a:endParaRPr lang="en-US"/>
        </a:p>
      </dgm:t>
    </dgm:pt>
    <dgm:pt modelId="{A3F70A85-3F1E-47F2-8CAB-42B1391D50CB}">
      <dgm:prSet custT="1"/>
      <dgm:spPr/>
      <dgm:t>
        <a:bodyPr/>
        <a:lstStyle/>
        <a:p>
          <a:r>
            <a:rPr lang="de-DE" sz="1400" dirty="0" err="1">
              <a:latin typeface="Arial" panose="020B0604020202020204" pitchFamily="34" charset="0"/>
              <a:cs typeface="Arial" panose="020B0604020202020204" pitchFamily="34" charset="0"/>
            </a:rPr>
            <a:t>Submit</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your</a:t>
          </a:r>
          <a:r>
            <a:rPr lang="de-DE" sz="1400" dirty="0">
              <a:latin typeface="Arial" panose="020B0604020202020204" pitchFamily="34" charset="0"/>
              <a:cs typeface="Arial" panose="020B0604020202020204" pitchFamily="34" charset="0"/>
            </a:rPr>
            <a:t> CV, </a:t>
          </a:r>
          <a:r>
            <a:rPr lang="de-DE" sz="1400" dirty="0" err="1">
              <a:latin typeface="Arial" panose="020B0604020202020204" pitchFamily="34" charset="0"/>
              <a:cs typeface="Arial" panose="020B0604020202020204" pitchFamily="34" charset="0"/>
            </a:rPr>
            <a:t>motivation</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letter</a:t>
          </a:r>
          <a:r>
            <a:rPr lang="de-DE" sz="1400" dirty="0">
              <a:latin typeface="Arial" panose="020B0604020202020204" pitchFamily="34" charset="0"/>
              <a:cs typeface="Arial" panose="020B0604020202020204" pitchFamily="34" charset="0"/>
            </a:rPr>
            <a:t>, and </a:t>
          </a:r>
          <a:r>
            <a:rPr lang="de-DE" sz="1400" dirty="0" err="1">
              <a:latin typeface="Arial" panose="020B0604020202020204" pitchFamily="34" charset="0"/>
              <a:cs typeface="Arial" panose="020B0604020202020204" pitchFamily="34" charset="0"/>
            </a:rPr>
            <a:t>preferred</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dates</a:t>
          </a:r>
          <a:endParaRPr lang="en-US" sz="1400" dirty="0">
            <a:latin typeface="Arial" panose="020B0604020202020204" pitchFamily="34" charset="0"/>
            <a:cs typeface="Arial" panose="020B0604020202020204" pitchFamily="34" charset="0"/>
          </a:endParaRPr>
        </a:p>
      </dgm:t>
    </dgm:pt>
    <dgm:pt modelId="{2352B402-2494-480A-8EC3-B3497951D5CE}" type="parTrans" cxnId="{005ED3E2-7154-4F1F-8320-DB5C94D98D1F}">
      <dgm:prSet/>
      <dgm:spPr/>
      <dgm:t>
        <a:bodyPr/>
        <a:lstStyle/>
        <a:p>
          <a:endParaRPr lang="en-US"/>
        </a:p>
      </dgm:t>
    </dgm:pt>
    <dgm:pt modelId="{513AE2E5-7915-40B5-A24A-8351E00DD930}" type="sibTrans" cxnId="{005ED3E2-7154-4F1F-8320-DB5C94D98D1F}">
      <dgm:prSet/>
      <dgm:spPr/>
      <dgm:t>
        <a:bodyPr/>
        <a:lstStyle/>
        <a:p>
          <a:endParaRPr lang="en-US"/>
        </a:p>
      </dgm:t>
    </dgm:pt>
    <dgm:pt modelId="{841A316B-8CFA-40FA-AE06-E7EFBC4E2009}">
      <dgm:prSet custT="1"/>
      <dgm:spPr/>
      <dgm:t>
        <a:bodyPr/>
        <a:lstStyle/>
        <a:p>
          <a:r>
            <a:rPr lang="de-DE" sz="1400" dirty="0" err="1">
              <a:latin typeface="Arial" panose="020B0604020202020204" pitchFamily="34" charset="0"/>
              <a:cs typeface="Arial" panose="020B0604020202020204" pitchFamily="34" charset="0"/>
            </a:rPr>
            <a:t>Receive</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confirmation</a:t>
          </a:r>
          <a:r>
            <a:rPr lang="de-DE" sz="1400" dirty="0">
              <a:latin typeface="Arial" panose="020B0604020202020204" pitchFamily="34" charset="0"/>
              <a:cs typeface="Arial" panose="020B0604020202020204" pitchFamily="34" charset="0"/>
            </a:rPr>
            <a:t> and </a:t>
          </a:r>
          <a:r>
            <a:rPr lang="de-DE" sz="1400" dirty="0" err="1">
              <a:latin typeface="Arial" panose="020B0604020202020204" pitchFamily="34" charset="0"/>
              <a:cs typeface="Arial" panose="020B0604020202020204" pitchFamily="34" charset="0"/>
            </a:rPr>
            <a:t>placement</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details</a:t>
          </a:r>
          <a:endParaRPr lang="en-US" sz="1400" dirty="0">
            <a:latin typeface="Arial" panose="020B0604020202020204" pitchFamily="34" charset="0"/>
            <a:cs typeface="Arial" panose="020B0604020202020204" pitchFamily="34" charset="0"/>
          </a:endParaRPr>
        </a:p>
      </dgm:t>
    </dgm:pt>
    <dgm:pt modelId="{18F85945-F215-4ADE-BBD0-FCD3232FF975}" type="parTrans" cxnId="{AB953E41-8908-4818-8E75-6E5369FB0F35}">
      <dgm:prSet/>
      <dgm:spPr/>
      <dgm:t>
        <a:bodyPr/>
        <a:lstStyle/>
        <a:p>
          <a:endParaRPr lang="en-US"/>
        </a:p>
      </dgm:t>
    </dgm:pt>
    <dgm:pt modelId="{FA2A6FF0-BB05-45E3-997A-DEA189858814}" type="sibTrans" cxnId="{AB953E41-8908-4818-8E75-6E5369FB0F35}">
      <dgm:prSet/>
      <dgm:spPr/>
      <dgm:t>
        <a:bodyPr/>
        <a:lstStyle/>
        <a:p>
          <a:endParaRPr lang="en-US"/>
        </a:p>
      </dgm:t>
    </dgm:pt>
    <dgm:pt modelId="{D85DAE9D-A04D-468F-97E3-AB6837A35CB8}">
      <dgm:prSet custT="1"/>
      <dgm:spPr/>
      <dgm:t>
        <a:bodyPr/>
        <a:lstStyle/>
        <a:p>
          <a:r>
            <a:rPr lang="de-DE" sz="1400" b="1" dirty="0">
              <a:solidFill>
                <a:srgbClr val="FFFF00"/>
              </a:solidFill>
              <a:latin typeface="Arial" panose="020B0604020202020204" pitchFamily="34" charset="0"/>
              <a:cs typeface="Arial" panose="020B0604020202020204" pitchFamily="34" charset="0"/>
            </a:rPr>
            <a:t>2. </a:t>
          </a:r>
          <a:r>
            <a:rPr lang="de-DE" sz="1400" b="1" dirty="0" err="1">
              <a:solidFill>
                <a:srgbClr val="FFFF00"/>
              </a:solidFill>
              <a:latin typeface="Arial" panose="020B0604020202020204" pitchFamily="34" charset="0"/>
              <a:cs typeface="Arial" panose="020B0604020202020204" pitchFamily="34" charset="0"/>
            </a:rPr>
            <a:t>Pre</a:t>
          </a:r>
          <a:r>
            <a:rPr lang="de-DE" sz="1400" b="1" dirty="0">
              <a:solidFill>
                <a:srgbClr val="FFFF00"/>
              </a:solidFill>
              <a:latin typeface="Arial" panose="020B0604020202020204" pitchFamily="34" charset="0"/>
              <a:cs typeface="Arial" panose="020B0604020202020204" pitchFamily="34" charset="0"/>
            </a:rPr>
            <a:t>-Departure </a:t>
          </a:r>
          <a:r>
            <a:rPr lang="de-DE" sz="1400" b="1" dirty="0" err="1">
              <a:solidFill>
                <a:srgbClr val="FFFF00"/>
              </a:solidFill>
              <a:latin typeface="Arial" panose="020B0604020202020204" pitchFamily="34" charset="0"/>
              <a:cs typeface="Arial" panose="020B0604020202020204" pitchFamily="34" charset="0"/>
            </a:rPr>
            <a:t>Preparation</a:t>
          </a:r>
          <a:r>
            <a:rPr lang="de-DE" sz="1400" b="1" dirty="0">
              <a:solidFill>
                <a:srgbClr val="FFFF00"/>
              </a:solidFill>
              <a:latin typeface="Arial" panose="020B0604020202020204" pitchFamily="34" charset="0"/>
              <a:cs typeface="Arial" panose="020B0604020202020204" pitchFamily="34" charset="0"/>
            </a:rPr>
            <a:t> (1 </a:t>
          </a:r>
          <a:r>
            <a:rPr lang="de-DE" sz="1400" b="1" dirty="0" err="1">
              <a:solidFill>
                <a:srgbClr val="FFFF00"/>
              </a:solidFill>
              <a:latin typeface="Arial" panose="020B0604020202020204" pitchFamily="34" charset="0"/>
              <a:cs typeface="Arial" panose="020B0604020202020204" pitchFamily="34" charset="0"/>
            </a:rPr>
            <a:t>Month</a:t>
          </a:r>
          <a:r>
            <a:rPr lang="de-DE" sz="1400" b="1" dirty="0">
              <a:solidFill>
                <a:srgbClr val="FFFF00"/>
              </a:solidFill>
              <a:latin typeface="Arial" panose="020B0604020202020204" pitchFamily="34" charset="0"/>
              <a:cs typeface="Arial" panose="020B0604020202020204" pitchFamily="34" charset="0"/>
            </a:rPr>
            <a:t> </a:t>
          </a:r>
          <a:r>
            <a:rPr lang="de-DE" sz="1400" b="1" dirty="0" err="1">
              <a:solidFill>
                <a:srgbClr val="FFFF00"/>
              </a:solidFill>
              <a:latin typeface="Arial" panose="020B0604020202020204" pitchFamily="34" charset="0"/>
              <a:cs typeface="Arial" panose="020B0604020202020204" pitchFamily="34" charset="0"/>
            </a:rPr>
            <a:t>Before</a:t>
          </a:r>
          <a:r>
            <a:rPr lang="de-DE" sz="1400" b="1" dirty="0">
              <a:solidFill>
                <a:srgbClr val="FFFF00"/>
              </a:solidFill>
              <a:latin typeface="Arial" panose="020B0604020202020204" pitchFamily="34" charset="0"/>
              <a:cs typeface="Arial" panose="020B0604020202020204" pitchFamily="34" charset="0"/>
            </a:rPr>
            <a:t> Departure)</a:t>
          </a:r>
          <a:endParaRPr lang="en-US" sz="1400" dirty="0">
            <a:solidFill>
              <a:srgbClr val="FFFF00"/>
            </a:solidFill>
            <a:latin typeface="Arial" panose="020B0604020202020204" pitchFamily="34" charset="0"/>
            <a:cs typeface="Arial" panose="020B0604020202020204" pitchFamily="34" charset="0"/>
          </a:endParaRPr>
        </a:p>
      </dgm:t>
    </dgm:pt>
    <dgm:pt modelId="{0C5BD4F1-9809-46C3-A447-C6A5781568D6}" type="parTrans" cxnId="{23A7F915-084C-4D25-A82C-FF6BB39A9B18}">
      <dgm:prSet/>
      <dgm:spPr/>
      <dgm:t>
        <a:bodyPr/>
        <a:lstStyle/>
        <a:p>
          <a:endParaRPr lang="en-US"/>
        </a:p>
      </dgm:t>
    </dgm:pt>
    <dgm:pt modelId="{3ADEE38B-49E8-4D3E-A612-F166EEFE214F}" type="sibTrans" cxnId="{23A7F915-084C-4D25-A82C-FF6BB39A9B18}">
      <dgm:prSet/>
      <dgm:spPr/>
      <dgm:t>
        <a:bodyPr/>
        <a:lstStyle/>
        <a:p>
          <a:endParaRPr lang="en-US"/>
        </a:p>
      </dgm:t>
    </dgm:pt>
    <dgm:pt modelId="{D9B34EA4-6325-4FB3-A34D-3C42064DB07A}">
      <dgm:prSet custT="1"/>
      <dgm:spPr/>
      <dgm:t>
        <a:bodyPr/>
        <a:lstStyle/>
        <a:p>
          <a:r>
            <a:rPr lang="de-DE" sz="1400" dirty="0" err="1">
              <a:latin typeface="Arial" panose="020B0604020202020204" pitchFamily="34" charset="0"/>
              <a:cs typeface="Arial" panose="020B0604020202020204" pitchFamily="34" charset="0"/>
            </a:rPr>
            <a:t>Attend</a:t>
          </a:r>
          <a:r>
            <a:rPr lang="de-DE" sz="1400" dirty="0">
              <a:latin typeface="Arial" panose="020B0604020202020204" pitchFamily="34" charset="0"/>
              <a:cs typeface="Arial" panose="020B0604020202020204" pitchFamily="34" charset="0"/>
            </a:rPr>
            <a:t> online info </a:t>
          </a:r>
          <a:r>
            <a:rPr lang="de-DE" sz="1400" dirty="0" err="1">
              <a:latin typeface="Arial" panose="020B0604020202020204" pitchFamily="34" charset="0"/>
              <a:cs typeface="Arial" panose="020B0604020202020204" pitchFamily="34" charset="0"/>
            </a:rPr>
            <a:t>sessions</a:t>
          </a:r>
          <a:r>
            <a:rPr lang="de-DE" sz="1400" dirty="0">
              <a:latin typeface="Arial" panose="020B0604020202020204" pitchFamily="34" charset="0"/>
              <a:cs typeface="Arial" panose="020B0604020202020204" pitchFamily="34" charset="0"/>
            </a:rPr>
            <a:t> and </a:t>
          </a:r>
          <a:r>
            <a:rPr lang="de-DE" sz="1400" dirty="0" err="1">
              <a:latin typeface="Arial" panose="020B0604020202020204" pitchFamily="34" charset="0"/>
              <a:cs typeface="Arial" panose="020B0604020202020204" pitchFamily="34" charset="0"/>
            </a:rPr>
            <a:t>preparation</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workshops</a:t>
          </a:r>
          <a:endParaRPr lang="en-US" sz="1400" dirty="0">
            <a:latin typeface="Arial" panose="020B0604020202020204" pitchFamily="34" charset="0"/>
            <a:cs typeface="Arial" panose="020B0604020202020204" pitchFamily="34" charset="0"/>
          </a:endParaRPr>
        </a:p>
      </dgm:t>
    </dgm:pt>
    <dgm:pt modelId="{C96BCB34-270F-4946-9456-9A15ABBBBE56}" type="parTrans" cxnId="{7A374470-8102-4DC8-9A87-C39CC72D367B}">
      <dgm:prSet/>
      <dgm:spPr/>
      <dgm:t>
        <a:bodyPr/>
        <a:lstStyle/>
        <a:p>
          <a:endParaRPr lang="en-US"/>
        </a:p>
      </dgm:t>
    </dgm:pt>
    <dgm:pt modelId="{5225B3AA-D3A6-4C42-BF66-69480167AE09}" type="sibTrans" cxnId="{7A374470-8102-4DC8-9A87-C39CC72D367B}">
      <dgm:prSet/>
      <dgm:spPr/>
      <dgm:t>
        <a:bodyPr/>
        <a:lstStyle/>
        <a:p>
          <a:endParaRPr lang="en-US"/>
        </a:p>
      </dgm:t>
    </dgm:pt>
    <dgm:pt modelId="{A0E06492-D150-4E6C-AD36-8D3883EF569F}">
      <dgm:prSet custT="1"/>
      <dgm:spPr/>
      <dgm:t>
        <a:bodyPr/>
        <a:lstStyle/>
        <a:p>
          <a:r>
            <a:rPr lang="de-DE" sz="1400" dirty="0">
              <a:latin typeface="Arial" panose="020B0604020202020204" pitchFamily="34" charset="0"/>
              <a:cs typeface="Arial" panose="020B0604020202020204" pitchFamily="34" charset="0"/>
            </a:rPr>
            <a:t>Connect </a:t>
          </a:r>
          <a:r>
            <a:rPr lang="de-DE" sz="1400" dirty="0" err="1">
              <a:latin typeface="Arial" panose="020B0604020202020204" pitchFamily="34" charset="0"/>
              <a:cs typeface="Arial" panose="020B0604020202020204" pitchFamily="34" charset="0"/>
            </a:rPr>
            <a:t>with</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fellow</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participants</a:t>
          </a:r>
          <a:r>
            <a:rPr lang="de-DE" sz="1400" dirty="0">
              <a:latin typeface="Arial" panose="020B0604020202020204" pitchFamily="34" charset="0"/>
              <a:cs typeface="Arial" panose="020B0604020202020204" pitchFamily="34" charset="0"/>
            </a:rPr>
            <a:t> and </a:t>
          </a:r>
          <a:r>
            <a:rPr lang="de-DE" sz="1400" dirty="0" err="1">
              <a:latin typeface="Arial" panose="020B0604020202020204" pitchFamily="34" charset="0"/>
              <a:cs typeface="Arial" panose="020B0604020202020204" pitchFamily="34" charset="0"/>
            </a:rPr>
            <a:t>program</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coordinators</a:t>
          </a:r>
          <a:endParaRPr lang="en-US" sz="1400" dirty="0">
            <a:latin typeface="Arial" panose="020B0604020202020204" pitchFamily="34" charset="0"/>
            <a:cs typeface="Arial" panose="020B0604020202020204" pitchFamily="34" charset="0"/>
          </a:endParaRPr>
        </a:p>
      </dgm:t>
    </dgm:pt>
    <dgm:pt modelId="{51523A9A-AD42-4B29-A06C-D6CFA904F818}" type="parTrans" cxnId="{1A8DF5D5-562D-4234-A498-CF26AE04663F}">
      <dgm:prSet/>
      <dgm:spPr/>
      <dgm:t>
        <a:bodyPr/>
        <a:lstStyle/>
        <a:p>
          <a:endParaRPr lang="en-US"/>
        </a:p>
      </dgm:t>
    </dgm:pt>
    <dgm:pt modelId="{45DD281B-4B95-4D48-BDEC-97BF039F3D9D}" type="sibTrans" cxnId="{1A8DF5D5-562D-4234-A498-CF26AE04663F}">
      <dgm:prSet/>
      <dgm:spPr/>
      <dgm:t>
        <a:bodyPr/>
        <a:lstStyle/>
        <a:p>
          <a:endParaRPr lang="en-US"/>
        </a:p>
      </dgm:t>
    </dgm:pt>
    <dgm:pt modelId="{98F9CB1C-3E08-4C5E-BB46-919DB73BA2A5}">
      <dgm:prSet custT="1"/>
      <dgm:spPr/>
      <dgm:t>
        <a:bodyPr/>
        <a:lstStyle/>
        <a:p>
          <a:r>
            <a:rPr lang="de-DE" sz="1400" b="1" dirty="0">
              <a:solidFill>
                <a:srgbClr val="FFFF00"/>
              </a:solidFill>
              <a:latin typeface="Arial" panose="020B0604020202020204" pitchFamily="34" charset="0"/>
              <a:cs typeface="Arial" panose="020B0604020202020204" pitchFamily="34" charset="0"/>
            </a:rPr>
            <a:t>3. Arrival &amp; Orientation (Week 1)</a:t>
          </a:r>
          <a:endParaRPr lang="en-US" sz="1400" dirty="0">
            <a:solidFill>
              <a:srgbClr val="FFFF00"/>
            </a:solidFill>
            <a:latin typeface="Arial" panose="020B0604020202020204" pitchFamily="34" charset="0"/>
            <a:cs typeface="Arial" panose="020B0604020202020204" pitchFamily="34" charset="0"/>
          </a:endParaRPr>
        </a:p>
      </dgm:t>
    </dgm:pt>
    <dgm:pt modelId="{3394EAA3-EE0D-40EC-BBE7-16F4BCF9F4CB}" type="parTrans" cxnId="{6F32EF7D-006A-4FC7-9081-AC6EF0E90D20}">
      <dgm:prSet/>
      <dgm:spPr/>
      <dgm:t>
        <a:bodyPr/>
        <a:lstStyle/>
        <a:p>
          <a:endParaRPr lang="en-US"/>
        </a:p>
      </dgm:t>
    </dgm:pt>
    <dgm:pt modelId="{30C13F5F-D532-4168-AD40-76B7EA8F990B}" type="sibTrans" cxnId="{6F32EF7D-006A-4FC7-9081-AC6EF0E90D20}">
      <dgm:prSet/>
      <dgm:spPr/>
      <dgm:t>
        <a:bodyPr/>
        <a:lstStyle/>
        <a:p>
          <a:endParaRPr lang="en-US"/>
        </a:p>
      </dgm:t>
    </dgm:pt>
    <dgm:pt modelId="{7FAE6B12-0111-4063-99AE-651E454BDFE4}">
      <dgm:prSet custT="1"/>
      <dgm:spPr/>
      <dgm:t>
        <a:bodyPr/>
        <a:lstStyle/>
        <a:p>
          <a:r>
            <a:rPr lang="de-DE" sz="1400" dirty="0" err="1">
              <a:latin typeface="Arial" panose="020B0604020202020204" pitchFamily="34" charset="0"/>
              <a:cs typeface="Arial" panose="020B0604020202020204" pitchFamily="34" charset="0"/>
            </a:rPr>
            <a:t>Settle</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into</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your</a:t>
          </a:r>
          <a:r>
            <a:rPr lang="de-DE" sz="1400" dirty="0">
              <a:latin typeface="Arial" panose="020B0604020202020204" pitchFamily="34" charset="0"/>
              <a:cs typeface="Arial" panose="020B0604020202020204" pitchFamily="34" charset="0"/>
            </a:rPr>
            <a:t> guesthouse</a:t>
          </a:r>
          <a:endParaRPr lang="en-US" sz="1400" dirty="0">
            <a:latin typeface="Arial" panose="020B0604020202020204" pitchFamily="34" charset="0"/>
            <a:cs typeface="Arial" panose="020B0604020202020204" pitchFamily="34" charset="0"/>
          </a:endParaRPr>
        </a:p>
      </dgm:t>
    </dgm:pt>
    <dgm:pt modelId="{71A12000-3AAB-47AC-B876-81757444FCA2}" type="parTrans" cxnId="{833636F7-4D33-4E25-B5BF-2D2D79547E3F}">
      <dgm:prSet/>
      <dgm:spPr/>
      <dgm:t>
        <a:bodyPr/>
        <a:lstStyle/>
        <a:p>
          <a:endParaRPr lang="en-US"/>
        </a:p>
      </dgm:t>
    </dgm:pt>
    <dgm:pt modelId="{4D446D0E-FF5E-4B65-833D-32338AC6C6E5}" type="sibTrans" cxnId="{833636F7-4D33-4E25-B5BF-2D2D79547E3F}">
      <dgm:prSet/>
      <dgm:spPr/>
      <dgm:t>
        <a:bodyPr/>
        <a:lstStyle/>
        <a:p>
          <a:endParaRPr lang="en-US"/>
        </a:p>
      </dgm:t>
    </dgm:pt>
    <dgm:pt modelId="{0C0E5AE9-394A-4823-A34B-5052EC58E4CF}">
      <dgm:prSet custT="1"/>
      <dgm:spPr/>
      <dgm:t>
        <a:bodyPr/>
        <a:lstStyle/>
        <a:p>
          <a:r>
            <a:rPr lang="de-DE" sz="1400" dirty="0" err="1">
              <a:latin typeface="Arial" panose="020B0604020202020204" pitchFamily="34" charset="0"/>
              <a:cs typeface="Arial" panose="020B0604020202020204" pitchFamily="34" charset="0"/>
            </a:rPr>
            <a:t>Participate</a:t>
          </a:r>
          <a:r>
            <a:rPr lang="de-DE" sz="1400" dirty="0">
              <a:latin typeface="Arial" panose="020B0604020202020204" pitchFamily="34" charset="0"/>
              <a:cs typeface="Arial" panose="020B0604020202020204" pitchFamily="34" charset="0"/>
            </a:rPr>
            <a:t> in </a:t>
          </a:r>
          <a:r>
            <a:rPr lang="de-DE" sz="1400" dirty="0" err="1">
              <a:latin typeface="Arial" panose="020B0604020202020204" pitchFamily="34" charset="0"/>
              <a:cs typeface="Arial" panose="020B0604020202020204" pitchFamily="34" charset="0"/>
            </a:rPr>
            <a:t>orientation</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week</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safety</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briefing</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local</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culture</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project</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overview</a:t>
          </a:r>
          <a:endParaRPr lang="en-US" sz="1400" dirty="0">
            <a:latin typeface="Arial" panose="020B0604020202020204" pitchFamily="34" charset="0"/>
            <a:cs typeface="Arial" panose="020B0604020202020204" pitchFamily="34" charset="0"/>
          </a:endParaRPr>
        </a:p>
      </dgm:t>
    </dgm:pt>
    <dgm:pt modelId="{FAEF4FE5-374A-44FC-980B-8D8F37EE2F0B}" type="parTrans" cxnId="{DE4BDBFE-57AE-472F-8056-147798FDC0AF}">
      <dgm:prSet/>
      <dgm:spPr/>
      <dgm:t>
        <a:bodyPr/>
        <a:lstStyle/>
        <a:p>
          <a:endParaRPr lang="en-US"/>
        </a:p>
      </dgm:t>
    </dgm:pt>
    <dgm:pt modelId="{14086FEB-4874-45F1-A511-015EE807DA77}" type="sibTrans" cxnId="{DE4BDBFE-57AE-472F-8056-147798FDC0AF}">
      <dgm:prSet/>
      <dgm:spPr/>
      <dgm:t>
        <a:bodyPr/>
        <a:lstStyle/>
        <a:p>
          <a:endParaRPr lang="en-US"/>
        </a:p>
      </dgm:t>
    </dgm:pt>
    <dgm:pt modelId="{F93DD515-1661-4EF1-A451-8CCDC370A2F5}">
      <dgm:prSet custT="1"/>
      <dgm:spPr/>
      <dgm:t>
        <a:bodyPr/>
        <a:lstStyle/>
        <a:p>
          <a:r>
            <a:rPr lang="de-DE" sz="1400" b="1" dirty="0">
              <a:solidFill>
                <a:srgbClr val="FFFF00"/>
              </a:solidFill>
              <a:latin typeface="Arial" panose="020B0604020202020204" pitchFamily="34" charset="0"/>
              <a:cs typeface="Arial" panose="020B0604020202020204" pitchFamily="34" charset="0"/>
            </a:rPr>
            <a:t>4. </a:t>
          </a:r>
          <a:r>
            <a:rPr lang="de-DE" sz="1400" b="1" dirty="0" err="1">
              <a:solidFill>
                <a:srgbClr val="FFFF00"/>
              </a:solidFill>
              <a:latin typeface="Arial" panose="020B0604020202020204" pitchFamily="34" charset="0"/>
              <a:cs typeface="Arial" panose="020B0604020202020204" pitchFamily="34" charset="0"/>
            </a:rPr>
            <a:t>Internship</a:t>
          </a:r>
          <a:r>
            <a:rPr lang="de-DE" sz="1400" b="1" dirty="0">
              <a:solidFill>
                <a:srgbClr val="FFFF00"/>
              </a:solidFill>
              <a:latin typeface="Arial" panose="020B0604020202020204" pitchFamily="34" charset="0"/>
              <a:cs typeface="Arial" panose="020B0604020202020204" pitchFamily="34" charset="0"/>
            </a:rPr>
            <a:t> &amp; </a:t>
          </a:r>
          <a:r>
            <a:rPr lang="de-DE" sz="1400" b="1" dirty="0" err="1">
              <a:solidFill>
                <a:srgbClr val="FFFF00"/>
              </a:solidFill>
              <a:latin typeface="Arial" panose="020B0604020202020204" pitchFamily="34" charset="0"/>
              <a:cs typeface="Arial" panose="020B0604020202020204" pitchFamily="34" charset="0"/>
            </a:rPr>
            <a:t>Volunteering</a:t>
          </a:r>
          <a:r>
            <a:rPr lang="de-DE" sz="1400" b="1" dirty="0">
              <a:solidFill>
                <a:srgbClr val="FFFF00"/>
              </a:solidFill>
              <a:latin typeface="Arial" panose="020B0604020202020204" pitchFamily="34" charset="0"/>
              <a:cs typeface="Arial" panose="020B0604020202020204" pitchFamily="34" charset="0"/>
            </a:rPr>
            <a:t> (</a:t>
          </a:r>
          <a:r>
            <a:rPr lang="de-DE" sz="1400" b="1" dirty="0" err="1">
              <a:solidFill>
                <a:srgbClr val="FFFF00"/>
              </a:solidFill>
              <a:latin typeface="Arial" panose="020B0604020202020204" pitchFamily="34" charset="0"/>
              <a:cs typeface="Arial" panose="020B0604020202020204" pitchFamily="34" charset="0"/>
            </a:rPr>
            <a:t>Weeks</a:t>
          </a:r>
          <a:r>
            <a:rPr lang="de-DE" sz="1400" b="1" dirty="0">
              <a:solidFill>
                <a:srgbClr val="FFFF00"/>
              </a:solidFill>
              <a:latin typeface="Arial" panose="020B0604020202020204" pitchFamily="34" charset="0"/>
              <a:cs typeface="Arial" panose="020B0604020202020204" pitchFamily="34" charset="0"/>
            </a:rPr>
            <a:t> 2–12)</a:t>
          </a:r>
          <a:endParaRPr lang="en-US" sz="1400" dirty="0">
            <a:solidFill>
              <a:srgbClr val="FFFF00"/>
            </a:solidFill>
            <a:latin typeface="Arial" panose="020B0604020202020204" pitchFamily="34" charset="0"/>
            <a:cs typeface="Arial" panose="020B0604020202020204" pitchFamily="34" charset="0"/>
          </a:endParaRPr>
        </a:p>
      </dgm:t>
    </dgm:pt>
    <dgm:pt modelId="{2525A1B5-9468-4B3C-825F-03D549B1048C}" type="parTrans" cxnId="{E2A3FEB0-2F27-4720-81AC-F571D69F3C7C}">
      <dgm:prSet/>
      <dgm:spPr/>
      <dgm:t>
        <a:bodyPr/>
        <a:lstStyle/>
        <a:p>
          <a:endParaRPr lang="en-US"/>
        </a:p>
      </dgm:t>
    </dgm:pt>
    <dgm:pt modelId="{175FA626-015A-427A-BE1B-C10DAD06864B}" type="sibTrans" cxnId="{E2A3FEB0-2F27-4720-81AC-F571D69F3C7C}">
      <dgm:prSet/>
      <dgm:spPr/>
      <dgm:t>
        <a:bodyPr/>
        <a:lstStyle/>
        <a:p>
          <a:endParaRPr lang="en-US"/>
        </a:p>
      </dgm:t>
    </dgm:pt>
    <dgm:pt modelId="{F4AB55B2-2845-4B1F-9AE6-8E5682C55D1F}">
      <dgm:prSet custT="1"/>
      <dgm:spPr/>
      <dgm:t>
        <a:bodyPr/>
        <a:lstStyle/>
        <a:p>
          <a:r>
            <a:rPr lang="de-DE" sz="1400" dirty="0" err="1">
              <a:latin typeface="Arial" panose="020B0604020202020204" pitchFamily="34" charset="0"/>
              <a:cs typeface="Arial" panose="020B0604020202020204" pitchFamily="34" charset="0"/>
            </a:rPr>
            <a:t>Get</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hands</a:t>
          </a:r>
          <a:r>
            <a:rPr lang="de-DE" sz="1400" dirty="0">
              <a:latin typeface="Arial" panose="020B0604020202020204" pitchFamily="34" charset="0"/>
              <a:cs typeface="Arial" panose="020B0604020202020204" pitchFamily="34" charset="0"/>
            </a:rPr>
            <a:t>-on </a:t>
          </a:r>
          <a:r>
            <a:rPr lang="de-DE" sz="1400" dirty="0" err="1">
              <a:latin typeface="Arial" panose="020B0604020202020204" pitchFamily="34" charset="0"/>
              <a:cs typeface="Arial" panose="020B0604020202020204" pitchFamily="34" charset="0"/>
            </a:rPr>
            <a:t>with</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community</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projects</a:t>
          </a:r>
          <a:r>
            <a:rPr lang="de-DE" sz="1400" dirty="0">
              <a:latin typeface="Arial" panose="020B0604020202020204" pitchFamily="34" charset="0"/>
              <a:cs typeface="Arial" panose="020B0604020202020204" pitchFamily="34" charset="0"/>
            </a:rPr>
            <a:t> &amp; </a:t>
          </a:r>
          <a:r>
            <a:rPr lang="de-DE" sz="1400" dirty="0" err="1">
              <a:latin typeface="Arial" panose="020B0604020202020204" pitchFamily="34" charset="0"/>
              <a:cs typeface="Arial" panose="020B0604020202020204" pitchFamily="34" charset="0"/>
            </a:rPr>
            <a:t>activities</a:t>
          </a:r>
          <a:endParaRPr lang="en-US" sz="1400" dirty="0">
            <a:latin typeface="Arial" panose="020B0604020202020204" pitchFamily="34" charset="0"/>
            <a:cs typeface="Arial" panose="020B0604020202020204" pitchFamily="34" charset="0"/>
          </a:endParaRPr>
        </a:p>
      </dgm:t>
    </dgm:pt>
    <dgm:pt modelId="{3AA82C2E-147D-45BB-9E9A-4D9BDCD7724D}" type="parTrans" cxnId="{196ACD39-4EBC-4C10-BF05-F5C51901C10F}">
      <dgm:prSet/>
      <dgm:spPr/>
      <dgm:t>
        <a:bodyPr/>
        <a:lstStyle/>
        <a:p>
          <a:endParaRPr lang="en-US"/>
        </a:p>
      </dgm:t>
    </dgm:pt>
    <dgm:pt modelId="{01E0DFAE-1D08-4063-9303-0BEAD756807C}" type="sibTrans" cxnId="{196ACD39-4EBC-4C10-BF05-F5C51901C10F}">
      <dgm:prSet/>
      <dgm:spPr/>
      <dgm:t>
        <a:bodyPr/>
        <a:lstStyle/>
        <a:p>
          <a:endParaRPr lang="en-US"/>
        </a:p>
      </dgm:t>
    </dgm:pt>
    <dgm:pt modelId="{C43944B9-281F-4F4E-9B9E-C2B9F8F6FDCE}">
      <dgm:prSet custT="1"/>
      <dgm:spPr/>
      <dgm:t>
        <a:bodyPr/>
        <a:lstStyle/>
        <a:p>
          <a:r>
            <a:rPr lang="de-DE" sz="1400" dirty="0">
              <a:latin typeface="Arial" panose="020B0604020202020204" pitchFamily="34" charset="0"/>
              <a:cs typeface="Arial" panose="020B0604020202020204" pitchFamily="34" charset="0"/>
            </a:rPr>
            <a:t>Weekly </a:t>
          </a:r>
          <a:r>
            <a:rPr lang="de-DE" sz="1400" dirty="0" err="1">
              <a:latin typeface="Arial" panose="020B0604020202020204" pitchFamily="34" charset="0"/>
              <a:cs typeface="Arial" panose="020B0604020202020204" pitchFamily="34" charset="0"/>
            </a:rPr>
            <a:t>team</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meetings</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ongoing</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guidance</a:t>
          </a:r>
          <a:r>
            <a:rPr lang="de-DE" sz="1400" dirty="0">
              <a:latin typeface="Arial" panose="020B0604020202020204" pitchFamily="34" charset="0"/>
              <a:cs typeface="Arial" panose="020B0604020202020204" pitchFamily="34" charset="0"/>
            </a:rPr>
            <a:t>, and support</a:t>
          </a:r>
          <a:endParaRPr lang="en-US" sz="1400" dirty="0">
            <a:latin typeface="Arial" panose="020B0604020202020204" pitchFamily="34" charset="0"/>
            <a:cs typeface="Arial" panose="020B0604020202020204" pitchFamily="34" charset="0"/>
          </a:endParaRPr>
        </a:p>
      </dgm:t>
    </dgm:pt>
    <dgm:pt modelId="{58A60F4D-CC94-4990-846B-FF8F5CCD3A68}" type="parTrans" cxnId="{7D36FEF0-DEEF-413D-826A-6EBAA4FFA850}">
      <dgm:prSet/>
      <dgm:spPr/>
      <dgm:t>
        <a:bodyPr/>
        <a:lstStyle/>
        <a:p>
          <a:endParaRPr lang="en-US"/>
        </a:p>
      </dgm:t>
    </dgm:pt>
    <dgm:pt modelId="{67CE66B8-5637-47BA-A2A6-11FA440D09B6}" type="sibTrans" cxnId="{7D36FEF0-DEEF-413D-826A-6EBAA4FFA850}">
      <dgm:prSet/>
      <dgm:spPr/>
      <dgm:t>
        <a:bodyPr/>
        <a:lstStyle/>
        <a:p>
          <a:endParaRPr lang="en-US"/>
        </a:p>
      </dgm:t>
    </dgm:pt>
    <dgm:pt modelId="{8411AE69-7BFA-47BF-B436-44675AA39BA3}">
      <dgm:prSet custT="1"/>
      <dgm:spPr/>
      <dgm:t>
        <a:bodyPr/>
        <a:lstStyle/>
        <a:p>
          <a:r>
            <a:rPr lang="de-DE" sz="1400" dirty="0">
              <a:latin typeface="Arial" panose="020B0604020202020204" pitchFamily="34" charset="0"/>
              <a:cs typeface="Arial" panose="020B0604020202020204" pitchFamily="34" charset="0"/>
            </a:rPr>
            <a:t>Free </a:t>
          </a:r>
          <a:r>
            <a:rPr lang="de-DE" sz="1400" dirty="0" err="1">
              <a:latin typeface="Arial" panose="020B0604020202020204" pitchFamily="34" charset="0"/>
              <a:cs typeface="Arial" panose="020B0604020202020204" pitchFamily="34" charset="0"/>
            </a:rPr>
            <a:t>weekends</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for</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exploration</a:t>
          </a:r>
          <a:r>
            <a:rPr lang="de-DE" sz="1400" dirty="0">
              <a:latin typeface="Arial" panose="020B0604020202020204" pitchFamily="34" charset="0"/>
              <a:cs typeface="Arial" panose="020B0604020202020204" pitchFamily="34" charset="0"/>
            </a:rPr>
            <a:t> and </a:t>
          </a:r>
          <a:r>
            <a:rPr lang="de-DE" sz="1400" dirty="0" err="1">
              <a:latin typeface="Arial" panose="020B0604020202020204" pitchFamily="34" charset="0"/>
              <a:cs typeface="Arial" panose="020B0604020202020204" pitchFamily="34" charset="0"/>
            </a:rPr>
            <a:t>cultural</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immersion</a:t>
          </a:r>
          <a:endParaRPr lang="en-US" sz="1400" dirty="0">
            <a:latin typeface="Arial" panose="020B0604020202020204" pitchFamily="34" charset="0"/>
            <a:cs typeface="Arial" panose="020B0604020202020204" pitchFamily="34" charset="0"/>
          </a:endParaRPr>
        </a:p>
      </dgm:t>
    </dgm:pt>
    <dgm:pt modelId="{16A63766-F526-47B3-B155-7F550F869026}" type="parTrans" cxnId="{58AAA4CA-CE95-4D7D-BE7B-FFA7B9FA29F2}">
      <dgm:prSet/>
      <dgm:spPr/>
      <dgm:t>
        <a:bodyPr/>
        <a:lstStyle/>
        <a:p>
          <a:endParaRPr lang="en-US"/>
        </a:p>
      </dgm:t>
    </dgm:pt>
    <dgm:pt modelId="{4A3319EB-0084-4DDA-B131-5938948C9C35}" type="sibTrans" cxnId="{58AAA4CA-CE95-4D7D-BE7B-FFA7B9FA29F2}">
      <dgm:prSet/>
      <dgm:spPr/>
      <dgm:t>
        <a:bodyPr/>
        <a:lstStyle/>
        <a:p>
          <a:endParaRPr lang="en-US"/>
        </a:p>
      </dgm:t>
    </dgm:pt>
    <dgm:pt modelId="{3966CF39-9088-47C0-B825-92FEE5ADFA8C}">
      <dgm:prSet custT="1"/>
      <dgm:spPr/>
      <dgm:t>
        <a:bodyPr/>
        <a:lstStyle/>
        <a:p>
          <a:r>
            <a:rPr lang="de-DE" sz="1400" b="1" dirty="0">
              <a:solidFill>
                <a:srgbClr val="FFFF00"/>
              </a:solidFill>
              <a:latin typeface="Arial" panose="020B0604020202020204" pitchFamily="34" charset="0"/>
              <a:cs typeface="Arial" panose="020B0604020202020204" pitchFamily="34" charset="0"/>
            </a:rPr>
            <a:t>5. Special </a:t>
          </a:r>
          <a:r>
            <a:rPr lang="de-DE" sz="1400" b="1" dirty="0" err="1">
              <a:solidFill>
                <a:srgbClr val="FFFF00"/>
              </a:solidFill>
              <a:latin typeface="Arial" panose="020B0604020202020204" pitchFamily="34" charset="0"/>
              <a:cs typeface="Arial" panose="020B0604020202020204" pitchFamily="34" charset="0"/>
            </a:rPr>
            <a:t>Activities</a:t>
          </a:r>
          <a:r>
            <a:rPr lang="de-DE" sz="1400" b="1" dirty="0">
              <a:solidFill>
                <a:srgbClr val="FFFF00"/>
              </a:solidFill>
              <a:latin typeface="Arial" panose="020B0604020202020204" pitchFamily="34" charset="0"/>
              <a:cs typeface="Arial" panose="020B0604020202020204" pitchFamily="34" charset="0"/>
            </a:rPr>
            <a:t> &amp; </a:t>
          </a:r>
          <a:r>
            <a:rPr lang="de-DE" sz="1400" b="1" dirty="0" err="1">
              <a:solidFill>
                <a:srgbClr val="FFFF00"/>
              </a:solidFill>
              <a:latin typeface="Arial" panose="020B0604020202020204" pitchFamily="34" charset="0"/>
              <a:cs typeface="Arial" panose="020B0604020202020204" pitchFamily="34" charset="0"/>
            </a:rPr>
            <a:t>Excursions</a:t>
          </a:r>
          <a:r>
            <a:rPr lang="de-DE" sz="1400" b="1" dirty="0">
              <a:solidFill>
                <a:srgbClr val="FFFF00"/>
              </a:solidFill>
              <a:latin typeface="Arial" panose="020B0604020202020204" pitchFamily="34" charset="0"/>
              <a:cs typeface="Arial" panose="020B0604020202020204" pitchFamily="34" charset="0"/>
            </a:rPr>
            <a:t> (</a:t>
          </a:r>
          <a:r>
            <a:rPr lang="de-DE" sz="1400" b="1" dirty="0" err="1">
              <a:solidFill>
                <a:srgbClr val="FFFF00"/>
              </a:solidFill>
              <a:latin typeface="Arial" panose="020B0604020202020204" pitchFamily="34" charset="0"/>
              <a:cs typeface="Arial" panose="020B0604020202020204" pitchFamily="34" charset="0"/>
            </a:rPr>
            <a:t>Throughout</a:t>
          </a:r>
          <a:r>
            <a:rPr lang="de-DE" sz="1400" b="1" dirty="0">
              <a:solidFill>
                <a:srgbClr val="FFFF00"/>
              </a:solidFill>
              <a:latin typeface="Arial" panose="020B0604020202020204" pitchFamily="34" charset="0"/>
              <a:cs typeface="Arial" panose="020B0604020202020204" pitchFamily="34" charset="0"/>
            </a:rPr>
            <a:t> </a:t>
          </a:r>
          <a:r>
            <a:rPr lang="de-DE" sz="1400" b="1" dirty="0" err="1">
              <a:solidFill>
                <a:srgbClr val="FFFF00"/>
              </a:solidFill>
              <a:latin typeface="Arial" panose="020B0604020202020204" pitchFamily="34" charset="0"/>
              <a:cs typeface="Arial" panose="020B0604020202020204" pitchFamily="34" charset="0"/>
            </a:rPr>
            <a:t>Stay</a:t>
          </a:r>
          <a:r>
            <a:rPr lang="de-DE" sz="1400" b="1" dirty="0">
              <a:solidFill>
                <a:srgbClr val="FFFF00"/>
              </a:solidFill>
              <a:latin typeface="Arial" panose="020B0604020202020204" pitchFamily="34" charset="0"/>
              <a:cs typeface="Arial" panose="020B0604020202020204" pitchFamily="34" charset="0"/>
            </a:rPr>
            <a:t>)</a:t>
          </a:r>
          <a:endParaRPr lang="en-US" sz="1400" dirty="0">
            <a:solidFill>
              <a:srgbClr val="FFFF00"/>
            </a:solidFill>
            <a:latin typeface="Arial" panose="020B0604020202020204" pitchFamily="34" charset="0"/>
            <a:cs typeface="Arial" panose="020B0604020202020204" pitchFamily="34" charset="0"/>
          </a:endParaRPr>
        </a:p>
      </dgm:t>
    </dgm:pt>
    <dgm:pt modelId="{408025B8-028F-4716-B45C-D1A94CF5D5D8}" type="parTrans" cxnId="{3C97E1C9-97CC-43CF-93C8-3CFDF2B03B8B}">
      <dgm:prSet/>
      <dgm:spPr/>
      <dgm:t>
        <a:bodyPr/>
        <a:lstStyle/>
        <a:p>
          <a:endParaRPr lang="en-US"/>
        </a:p>
      </dgm:t>
    </dgm:pt>
    <dgm:pt modelId="{6669DF6B-0176-4E24-9394-B7F91293E3D7}" type="sibTrans" cxnId="{3C97E1C9-97CC-43CF-93C8-3CFDF2B03B8B}">
      <dgm:prSet/>
      <dgm:spPr/>
      <dgm:t>
        <a:bodyPr/>
        <a:lstStyle/>
        <a:p>
          <a:endParaRPr lang="en-US"/>
        </a:p>
      </dgm:t>
    </dgm:pt>
    <dgm:pt modelId="{74871686-AE3B-4303-B702-2EAA640DE5F4}">
      <dgm:prSet custT="1"/>
      <dgm:spPr/>
      <dgm:t>
        <a:bodyPr/>
        <a:lstStyle/>
        <a:p>
          <a:r>
            <a:rPr lang="de-DE" sz="1400" dirty="0" err="1">
              <a:latin typeface="Arial" panose="020B0604020202020204" pitchFamily="34" charset="0"/>
              <a:cs typeface="Arial" panose="020B0604020202020204" pitchFamily="34" charset="0"/>
            </a:rPr>
            <a:t>Join</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excursions</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safari</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local</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events</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visits</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to</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other</a:t>
          </a:r>
          <a:r>
            <a:rPr lang="de-DE" sz="1400" dirty="0">
              <a:latin typeface="Arial" panose="020B0604020202020204" pitchFamily="34" charset="0"/>
              <a:cs typeface="Arial" panose="020B0604020202020204" pitchFamily="34" charset="0"/>
            </a:rPr>
            <a:t> NGOs)</a:t>
          </a:r>
          <a:endParaRPr lang="en-US" sz="1400" dirty="0">
            <a:latin typeface="Arial" panose="020B0604020202020204" pitchFamily="34" charset="0"/>
            <a:cs typeface="Arial" panose="020B0604020202020204" pitchFamily="34" charset="0"/>
          </a:endParaRPr>
        </a:p>
      </dgm:t>
    </dgm:pt>
    <dgm:pt modelId="{BDF10476-16B6-470F-B09A-E5C5824261A0}" type="parTrans" cxnId="{11AA279B-BCB5-4DE5-9986-963F176EFE9F}">
      <dgm:prSet/>
      <dgm:spPr/>
      <dgm:t>
        <a:bodyPr/>
        <a:lstStyle/>
        <a:p>
          <a:endParaRPr lang="en-US"/>
        </a:p>
      </dgm:t>
    </dgm:pt>
    <dgm:pt modelId="{5BF168B0-4C48-455A-A8BD-725CE9ECB082}" type="sibTrans" cxnId="{11AA279B-BCB5-4DE5-9986-963F176EFE9F}">
      <dgm:prSet/>
      <dgm:spPr/>
      <dgm:t>
        <a:bodyPr/>
        <a:lstStyle/>
        <a:p>
          <a:endParaRPr lang="en-US"/>
        </a:p>
      </dgm:t>
    </dgm:pt>
    <dgm:pt modelId="{9C7B92B4-4F2A-4659-9950-F0A3EC681ABE}">
      <dgm:prSet custT="1"/>
      <dgm:spPr/>
      <dgm:t>
        <a:bodyPr/>
        <a:lstStyle/>
        <a:p>
          <a:r>
            <a:rPr lang="de-DE" sz="1400" b="1" dirty="0">
              <a:solidFill>
                <a:srgbClr val="FFFF00"/>
              </a:solidFill>
              <a:latin typeface="Arial" panose="020B0604020202020204" pitchFamily="34" charset="0"/>
              <a:cs typeface="Arial" panose="020B0604020202020204" pitchFamily="34" charset="0"/>
            </a:rPr>
            <a:t>6. Project Wrap-Up &amp; Evaluation (Final Week)</a:t>
          </a:r>
          <a:endParaRPr lang="en-US" sz="1400" dirty="0">
            <a:solidFill>
              <a:srgbClr val="FFFF00"/>
            </a:solidFill>
            <a:latin typeface="Arial" panose="020B0604020202020204" pitchFamily="34" charset="0"/>
            <a:cs typeface="Arial" panose="020B0604020202020204" pitchFamily="34" charset="0"/>
          </a:endParaRPr>
        </a:p>
      </dgm:t>
    </dgm:pt>
    <dgm:pt modelId="{02D641C5-99E5-49D6-8D0C-3B4CDB0C9841}" type="parTrans" cxnId="{E0E724F6-BC60-44B2-8C65-50A76B796F39}">
      <dgm:prSet/>
      <dgm:spPr/>
      <dgm:t>
        <a:bodyPr/>
        <a:lstStyle/>
        <a:p>
          <a:endParaRPr lang="en-US"/>
        </a:p>
      </dgm:t>
    </dgm:pt>
    <dgm:pt modelId="{189E2EF8-DC3E-4E1D-8893-E136E5D85D05}" type="sibTrans" cxnId="{E0E724F6-BC60-44B2-8C65-50A76B796F39}">
      <dgm:prSet/>
      <dgm:spPr/>
      <dgm:t>
        <a:bodyPr/>
        <a:lstStyle/>
        <a:p>
          <a:endParaRPr lang="en-US"/>
        </a:p>
      </dgm:t>
    </dgm:pt>
    <dgm:pt modelId="{85A79581-FBC5-4406-AC0D-A5A3BA9F6C38}">
      <dgm:prSet custT="1"/>
      <dgm:spPr/>
      <dgm:t>
        <a:bodyPr/>
        <a:lstStyle/>
        <a:p>
          <a:r>
            <a:rPr lang="de-DE" sz="1400" dirty="0" err="1">
              <a:latin typeface="Arial" panose="020B0604020202020204" pitchFamily="34" charset="0"/>
              <a:cs typeface="Arial" panose="020B0604020202020204" pitchFamily="34" charset="0"/>
            </a:rPr>
            <a:t>Present</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your</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work</a:t>
          </a:r>
          <a:r>
            <a:rPr lang="de-DE" sz="1400" dirty="0">
              <a:latin typeface="Arial" panose="020B0604020202020204" pitchFamily="34" charset="0"/>
              <a:cs typeface="Arial" panose="020B0604020202020204" pitchFamily="34" charset="0"/>
            </a:rPr>
            <a:t> and </a:t>
          </a:r>
          <a:r>
            <a:rPr lang="de-DE" sz="1400" dirty="0" err="1">
              <a:latin typeface="Arial" panose="020B0604020202020204" pitchFamily="34" charset="0"/>
              <a:cs typeface="Arial" panose="020B0604020202020204" pitchFamily="34" charset="0"/>
            </a:rPr>
            <a:t>impact</a:t>
          </a:r>
          <a:endParaRPr lang="en-US" sz="1400" dirty="0">
            <a:latin typeface="Arial" panose="020B0604020202020204" pitchFamily="34" charset="0"/>
            <a:cs typeface="Arial" panose="020B0604020202020204" pitchFamily="34" charset="0"/>
          </a:endParaRPr>
        </a:p>
      </dgm:t>
    </dgm:pt>
    <dgm:pt modelId="{20F92143-019A-42E5-A9C1-269697EDDAAC}" type="parTrans" cxnId="{F06E4081-27A2-481D-9AAE-7495F5A35041}">
      <dgm:prSet/>
      <dgm:spPr/>
      <dgm:t>
        <a:bodyPr/>
        <a:lstStyle/>
        <a:p>
          <a:endParaRPr lang="en-US"/>
        </a:p>
      </dgm:t>
    </dgm:pt>
    <dgm:pt modelId="{76F0FDAF-04F6-4662-8F9D-156FC35F0E0D}" type="sibTrans" cxnId="{F06E4081-27A2-481D-9AAE-7495F5A35041}">
      <dgm:prSet/>
      <dgm:spPr/>
      <dgm:t>
        <a:bodyPr/>
        <a:lstStyle/>
        <a:p>
          <a:endParaRPr lang="en-US"/>
        </a:p>
      </dgm:t>
    </dgm:pt>
    <dgm:pt modelId="{E8FE3247-1D85-47A6-BEF5-7452D2F91AF2}">
      <dgm:prSet custT="1"/>
      <dgm:spPr/>
      <dgm:t>
        <a:bodyPr/>
        <a:lstStyle/>
        <a:p>
          <a:r>
            <a:rPr lang="de-DE" sz="1400" dirty="0" err="1">
              <a:latin typeface="Arial" panose="020B0604020202020204" pitchFamily="34" charset="0"/>
              <a:cs typeface="Arial" panose="020B0604020202020204" pitchFamily="34" charset="0"/>
            </a:rPr>
            <a:t>Receive</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feedback</a:t>
          </a:r>
          <a:r>
            <a:rPr lang="de-DE" sz="1400" dirty="0">
              <a:latin typeface="Arial" panose="020B0604020202020204" pitchFamily="34" charset="0"/>
              <a:cs typeface="Arial" panose="020B0604020202020204" pitchFamily="34" charset="0"/>
            </a:rPr>
            <a:t> and </a:t>
          </a:r>
          <a:r>
            <a:rPr lang="de-DE" sz="1400" dirty="0" err="1">
              <a:latin typeface="Arial" panose="020B0604020202020204" pitchFamily="34" charset="0"/>
              <a:cs typeface="Arial" panose="020B0604020202020204" pitchFamily="34" charset="0"/>
            </a:rPr>
            <a:t>official</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internship</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certificate</a:t>
          </a:r>
          <a:endParaRPr lang="en-US" sz="1400" dirty="0">
            <a:latin typeface="Arial" panose="020B0604020202020204" pitchFamily="34" charset="0"/>
            <a:cs typeface="Arial" panose="020B0604020202020204" pitchFamily="34" charset="0"/>
          </a:endParaRPr>
        </a:p>
      </dgm:t>
    </dgm:pt>
    <dgm:pt modelId="{8F2CDAA5-5C08-421E-94E6-A8BB052196DE}" type="parTrans" cxnId="{7471DBF1-45B1-4F75-BCAE-003D43467493}">
      <dgm:prSet/>
      <dgm:spPr/>
      <dgm:t>
        <a:bodyPr/>
        <a:lstStyle/>
        <a:p>
          <a:endParaRPr lang="en-US"/>
        </a:p>
      </dgm:t>
    </dgm:pt>
    <dgm:pt modelId="{24F76043-0DCA-48F6-8499-CF7A43919B23}" type="sibTrans" cxnId="{7471DBF1-45B1-4F75-BCAE-003D43467493}">
      <dgm:prSet/>
      <dgm:spPr/>
      <dgm:t>
        <a:bodyPr/>
        <a:lstStyle/>
        <a:p>
          <a:endParaRPr lang="en-US"/>
        </a:p>
      </dgm:t>
    </dgm:pt>
    <dgm:pt modelId="{16676DB7-62A2-4552-ABC1-CC99E9C14DDE}">
      <dgm:prSet custT="1"/>
      <dgm:spPr/>
      <dgm:t>
        <a:bodyPr/>
        <a:lstStyle/>
        <a:p>
          <a:r>
            <a:rPr lang="de-DE" sz="1400" b="1" dirty="0">
              <a:solidFill>
                <a:srgbClr val="FFFF00"/>
              </a:solidFill>
              <a:latin typeface="Arial" panose="020B0604020202020204" pitchFamily="34" charset="0"/>
              <a:cs typeface="Arial" panose="020B0604020202020204" pitchFamily="34" charset="0"/>
            </a:rPr>
            <a:t>7. Departure &amp; Alumni Network</a:t>
          </a:r>
          <a:endParaRPr lang="en-US" sz="1400" dirty="0">
            <a:solidFill>
              <a:srgbClr val="FFFF00"/>
            </a:solidFill>
            <a:latin typeface="Arial" panose="020B0604020202020204" pitchFamily="34" charset="0"/>
            <a:cs typeface="Arial" panose="020B0604020202020204" pitchFamily="34" charset="0"/>
          </a:endParaRPr>
        </a:p>
      </dgm:t>
    </dgm:pt>
    <dgm:pt modelId="{ABB4877D-AB6E-4EEE-834C-53D3CBB5CB79}" type="parTrans" cxnId="{FB42FCEC-7BFC-4B36-821D-1412F7FF8125}">
      <dgm:prSet/>
      <dgm:spPr/>
      <dgm:t>
        <a:bodyPr/>
        <a:lstStyle/>
        <a:p>
          <a:endParaRPr lang="en-US"/>
        </a:p>
      </dgm:t>
    </dgm:pt>
    <dgm:pt modelId="{410DF5CF-049F-4B2E-BE0A-A0DABBA9094D}" type="sibTrans" cxnId="{FB42FCEC-7BFC-4B36-821D-1412F7FF8125}">
      <dgm:prSet/>
      <dgm:spPr/>
      <dgm:t>
        <a:bodyPr/>
        <a:lstStyle/>
        <a:p>
          <a:endParaRPr lang="en-US"/>
        </a:p>
      </dgm:t>
    </dgm:pt>
    <dgm:pt modelId="{E2A0F756-1B3E-4903-8AAB-863C36E63FFC}">
      <dgm:prSet custT="1"/>
      <dgm:spPr/>
      <dgm:t>
        <a:bodyPr/>
        <a:lstStyle/>
        <a:p>
          <a:r>
            <a:rPr lang="de-DE" sz="1400" dirty="0">
              <a:latin typeface="Arial" panose="020B0604020202020204" pitchFamily="34" charset="0"/>
              <a:cs typeface="Arial" panose="020B0604020202020204" pitchFamily="34" charset="0"/>
            </a:rPr>
            <a:t>Farewell </a:t>
          </a:r>
          <a:r>
            <a:rPr lang="de-DE" sz="1400" dirty="0" err="1">
              <a:latin typeface="Arial" panose="020B0604020202020204" pitchFamily="34" charset="0"/>
              <a:cs typeface="Arial" panose="020B0604020202020204" pitchFamily="34" charset="0"/>
            </a:rPr>
            <a:t>event</a:t>
          </a:r>
          <a:endParaRPr lang="en-US" sz="1400" dirty="0">
            <a:latin typeface="Arial" panose="020B0604020202020204" pitchFamily="34" charset="0"/>
            <a:cs typeface="Arial" panose="020B0604020202020204" pitchFamily="34" charset="0"/>
          </a:endParaRPr>
        </a:p>
      </dgm:t>
    </dgm:pt>
    <dgm:pt modelId="{814F0F68-E5B3-41B3-9E1A-AA808CD10E53}" type="parTrans" cxnId="{AC9D4782-7FA4-4ADC-8373-0EEBCF424D93}">
      <dgm:prSet/>
      <dgm:spPr/>
      <dgm:t>
        <a:bodyPr/>
        <a:lstStyle/>
        <a:p>
          <a:endParaRPr lang="en-US"/>
        </a:p>
      </dgm:t>
    </dgm:pt>
    <dgm:pt modelId="{F23E47EB-66C2-4448-9720-E95A0385C916}" type="sibTrans" cxnId="{AC9D4782-7FA4-4ADC-8373-0EEBCF424D93}">
      <dgm:prSet/>
      <dgm:spPr/>
      <dgm:t>
        <a:bodyPr/>
        <a:lstStyle/>
        <a:p>
          <a:endParaRPr lang="en-US"/>
        </a:p>
      </dgm:t>
    </dgm:pt>
    <dgm:pt modelId="{2E8DFD80-683A-4B06-9F8F-C0645E2A5093}">
      <dgm:prSet custT="1"/>
      <dgm:spPr/>
      <dgm:t>
        <a:bodyPr/>
        <a:lstStyle/>
        <a:p>
          <a:r>
            <a:rPr lang="de-DE" sz="1400" dirty="0" err="1">
              <a:latin typeface="Arial" panose="020B0604020202020204" pitchFamily="34" charset="0"/>
              <a:cs typeface="Arial" panose="020B0604020202020204" pitchFamily="34" charset="0"/>
            </a:rPr>
            <a:t>Stay</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connected</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with</a:t>
          </a:r>
          <a:r>
            <a:rPr lang="de-DE" sz="1400" dirty="0">
              <a:latin typeface="Arial" panose="020B0604020202020204" pitchFamily="34" charset="0"/>
              <a:cs typeface="Arial" panose="020B0604020202020204" pitchFamily="34" charset="0"/>
            </a:rPr>
            <a:t> SCN </a:t>
          </a:r>
          <a:r>
            <a:rPr lang="de-DE" sz="1400" dirty="0" err="1">
              <a:latin typeface="Arial" panose="020B0604020202020204" pitchFamily="34" charset="0"/>
              <a:cs typeface="Arial" panose="020B0604020202020204" pitchFamily="34" charset="0"/>
            </a:rPr>
            <a:t>Kenya</a:t>
          </a:r>
          <a:r>
            <a:rPr lang="de-DE" sz="1400" dirty="0">
              <a:latin typeface="Arial" panose="020B0604020202020204" pitchFamily="34" charset="0"/>
              <a:cs typeface="Arial" panose="020B0604020202020204" pitchFamily="34" charset="0"/>
            </a:rPr>
            <a:t> and </a:t>
          </a:r>
          <a:r>
            <a:rPr lang="de-DE" sz="1400" dirty="0" err="1">
              <a:latin typeface="Arial" panose="020B0604020202020204" pitchFamily="34" charset="0"/>
              <a:cs typeface="Arial" panose="020B0604020202020204" pitchFamily="34" charset="0"/>
            </a:rPr>
            <a:t>fellow</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changemakers</a:t>
          </a:r>
          <a:endParaRPr lang="en-US" sz="1400" dirty="0">
            <a:latin typeface="Arial" panose="020B0604020202020204" pitchFamily="34" charset="0"/>
            <a:cs typeface="Arial" panose="020B0604020202020204" pitchFamily="34" charset="0"/>
          </a:endParaRPr>
        </a:p>
      </dgm:t>
    </dgm:pt>
    <dgm:pt modelId="{C50347BC-4248-4A9D-92CC-EB9B9995183F}" type="parTrans" cxnId="{9B8D5298-4641-48FF-B35F-EA6325A11B92}">
      <dgm:prSet/>
      <dgm:spPr/>
      <dgm:t>
        <a:bodyPr/>
        <a:lstStyle/>
        <a:p>
          <a:endParaRPr lang="en-US"/>
        </a:p>
      </dgm:t>
    </dgm:pt>
    <dgm:pt modelId="{8CD22FCA-E0C9-4477-BC40-2D2650A66F6B}" type="sibTrans" cxnId="{9B8D5298-4641-48FF-B35F-EA6325A11B92}">
      <dgm:prSet/>
      <dgm:spPr/>
      <dgm:t>
        <a:bodyPr/>
        <a:lstStyle/>
        <a:p>
          <a:endParaRPr lang="en-US"/>
        </a:p>
      </dgm:t>
    </dgm:pt>
    <dgm:pt modelId="{44C40ED3-C492-4B6A-B6E5-D25EC1B22F58}" type="pres">
      <dgm:prSet presAssocID="{3554EF2D-17D4-42BB-B86A-75CCAEBDE88F}" presName="Name0" presStyleCnt="0">
        <dgm:presLayoutVars>
          <dgm:dir/>
          <dgm:resizeHandles val="exact"/>
        </dgm:presLayoutVars>
      </dgm:prSet>
      <dgm:spPr/>
    </dgm:pt>
    <dgm:pt modelId="{85247D67-47F1-4250-9D6F-47B52B2A76B3}" type="pres">
      <dgm:prSet presAssocID="{4DF68D20-8113-48E7-881A-8DB1770FFB5A}" presName="node" presStyleLbl="node1" presStyleIdx="0" presStyleCnt="7" custScaleX="197431" custScaleY="183799" custLinFactNeighborX="-42227">
        <dgm:presLayoutVars>
          <dgm:bulletEnabled val="1"/>
        </dgm:presLayoutVars>
      </dgm:prSet>
      <dgm:spPr/>
    </dgm:pt>
    <dgm:pt modelId="{64EC5133-DF7E-41BB-8916-7F1CCF4E46AE}" type="pres">
      <dgm:prSet presAssocID="{3B5ACF02-5BA3-4CEA-87F3-C797F1C02DC7}" presName="sibTrans" presStyleLbl="sibTrans1D1" presStyleIdx="0" presStyleCnt="6"/>
      <dgm:spPr/>
    </dgm:pt>
    <dgm:pt modelId="{2898413F-B34F-4A0A-9C30-CD0EF41F4B2F}" type="pres">
      <dgm:prSet presAssocID="{3B5ACF02-5BA3-4CEA-87F3-C797F1C02DC7}" presName="connectorText" presStyleLbl="sibTrans1D1" presStyleIdx="0" presStyleCnt="6"/>
      <dgm:spPr/>
    </dgm:pt>
    <dgm:pt modelId="{76E20CAD-0A60-42A4-B2C3-98064E8DA7B8}" type="pres">
      <dgm:prSet presAssocID="{D85DAE9D-A04D-468F-97E3-AB6837A35CB8}" presName="node" presStyleLbl="node1" presStyleIdx="1" presStyleCnt="7" custScaleX="197431" custScaleY="183799" custLinFactNeighborX="-31671" custLinFactNeighborY="-10054">
        <dgm:presLayoutVars>
          <dgm:bulletEnabled val="1"/>
        </dgm:presLayoutVars>
      </dgm:prSet>
      <dgm:spPr/>
    </dgm:pt>
    <dgm:pt modelId="{851CA4B5-0D0C-4D10-85EE-10F261C5C59D}" type="pres">
      <dgm:prSet presAssocID="{3ADEE38B-49E8-4D3E-A612-F166EEFE214F}" presName="sibTrans" presStyleLbl="sibTrans1D1" presStyleIdx="1" presStyleCnt="6"/>
      <dgm:spPr/>
    </dgm:pt>
    <dgm:pt modelId="{4C4618C9-A550-4040-B408-FC26C2B951B8}" type="pres">
      <dgm:prSet presAssocID="{3ADEE38B-49E8-4D3E-A612-F166EEFE214F}" presName="connectorText" presStyleLbl="sibTrans1D1" presStyleIdx="1" presStyleCnt="6"/>
      <dgm:spPr/>
    </dgm:pt>
    <dgm:pt modelId="{F145E3A6-E8D5-4236-AEE3-865C13A9A959}" type="pres">
      <dgm:prSet presAssocID="{98F9CB1C-3E08-4C5E-BB46-919DB73BA2A5}" presName="node" presStyleLbl="node1" presStyleIdx="2" presStyleCnt="7" custScaleX="197431" custScaleY="183799" custLinFactNeighborX="-26392" custLinFactNeighborY="-1598">
        <dgm:presLayoutVars>
          <dgm:bulletEnabled val="1"/>
        </dgm:presLayoutVars>
      </dgm:prSet>
      <dgm:spPr/>
    </dgm:pt>
    <dgm:pt modelId="{6DAA2299-EE87-4EF9-B320-A7CDA0310E42}" type="pres">
      <dgm:prSet presAssocID="{30C13F5F-D532-4168-AD40-76B7EA8F990B}" presName="sibTrans" presStyleLbl="sibTrans1D1" presStyleIdx="2" presStyleCnt="6"/>
      <dgm:spPr/>
    </dgm:pt>
    <dgm:pt modelId="{9EFF8919-58DF-47F3-AAC8-3873F52874A1}" type="pres">
      <dgm:prSet presAssocID="{30C13F5F-D532-4168-AD40-76B7EA8F990B}" presName="connectorText" presStyleLbl="sibTrans1D1" presStyleIdx="2" presStyleCnt="6"/>
      <dgm:spPr/>
    </dgm:pt>
    <dgm:pt modelId="{7B0FB7D1-4CA1-4DF0-9AAA-6A17E83C7478}" type="pres">
      <dgm:prSet presAssocID="{F93DD515-1661-4EF1-A451-8CCDC370A2F5}" presName="node" presStyleLbl="node1" presStyleIdx="3" presStyleCnt="7" custScaleX="197431" custScaleY="229619" custLinFactNeighborX="-43735">
        <dgm:presLayoutVars>
          <dgm:bulletEnabled val="1"/>
        </dgm:presLayoutVars>
      </dgm:prSet>
      <dgm:spPr/>
    </dgm:pt>
    <dgm:pt modelId="{BDBEFC5A-5E42-413D-8C6C-82B73AD6788A}" type="pres">
      <dgm:prSet presAssocID="{175FA626-015A-427A-BE1B-C10DAD06864B}" presName="sibTrans" presStyleLbl="sibTrans1D1" presStyleIdx="3" presStyleCnt="6"/>
      <dgm:spPr/>
    </dgm:pt>
    <dgm:pt modelId="{AC912EFB-EE50-4B5E-B4F7-FB33805D1932}" type="pres">
      <dgm:prSet presAssocID="{175FA626-015A-427A-BE1B-C10DAD06864B}" presName="connectorText" presStyleLbl="sibTrans1D1" presStyleIdx="3" presStyleCnt="6"/>
      <dgm:spPr/>
    </dgm:pt>
    <dgm:pt modelId="{46D43C54-69ED-4722-8911-8582B9EC7AC7}" type="pres">
      <dgm:prSet presAssocID="{3966CF39-9088-47C0-B825-92FEE5ADFA8C}" presName="node" presStyleLbl="node1" presStyleIdx="4" presStyleCnt="7" custScaleX="197431" custScaleY="183799" custLinFactNeighborX="-28655" custLinFactNeighborY="1258">
        <dgm:presLayoutVars>
          <dgm:bulletEnabled val="1"/>
        </dgm:presLayoutVars>
      </dgm:prSet>
      <dgm:spPr/>
    </dgm:pt>
    <dgm:pt modelId="{FCC5738A-CCED-4F26-99DA-07795899ADA0}" type="pres">
      <dgm:prSet presAssocID="{6669DF6B-0176-4E24-9394-B7F91293E3D7}" presName="sibTrans" presStyleLbl="sibTrans1D1" presStyleIdx="4" presStyleCnt="6"/>
      <dgm:spPr/>
    </dgm:pt>
    <dgm:pt modelId="{9F7CA418-0A1E-4C1C-9BBC-3A2369A32D8E}" type="pres">
      <dgm:prSet presAssocID="{6669DF6B-0176-4E24-9394-B7F91293E3D7}" presName="connectorText" presStyleLbl="sibTrans1D1" presStyleIdx="4" presStyleCnt="6"/>
      <dgm:spPr/>
    </dgm:pt>
    <dgm:pt modelId="{08A6163B-722F-46C7-9835-49737A6BF61A}" type="pres">
      <dgm:prSet presAssocID="{9C7B92B4-4F2A-4659-9950-F0A3EC681ABE}" presName="node" presStyleLbl="node1" presStyleIdx="5" presStyleCnt="7" custScaleX="197431" custScaleY="183799" custLinFactNeighborX="-18851" custLinFactNeighborY="2513">
        <dgm:presLayoutVars>
          <dgm:bulletEnabled val="1"/>
        </dgm:presLayoutVars>
      </dgm:prSet>
      <dgm:spPr/>
    </dgm:pt>
    <dgm:pt modelId="{404EB536-D285-40D6-A578-5AB7F3A7554E}" type="pres">
      <dgm:prSet presAssocID="{189E2EF8-DC3E-4E1D-8893-E136E5D85D05}" presName="sibTrans" presStyleLbl="sibTrans1D1" presStyleIdx="5" presStyleCnt="6"/>
      <dgm:spPr/>
    </dgm:pt>
    <dgm:pt modelId="{73D794E2-397D-4D14-AAA6-6CC4547B0A02}" type="pres">
      <dgm:prSet presAssocID="{189E2EF8-DC3E-4E1D-8893-E136E5D85D05}" presName="connectorText" presStyleLbl="sibTrans1D1" presStyleIdx="5" presStyleCnt="6"/>
      <dgm:spPr/>
    </dgm:pt>
    <dgm:pt modelId="{D932E430-D6C1-449F-B504-9DB3C3AC62FF}" type="pres">
      <dgm:prSet presAssocID="{16676DB7-62A2-4552-ABC1-CC99E9C14DDE}" presName="node" presStyleLbl="node1" presStyleIdx="6" presStyleCnt="7" custScaleX="197431" custScaleY="183799" custLinFactX="89268" custLinFactNeighborX="100000" custLinFactNeighborY="-7541">
        <dgm:presLayoutVars>
          <dgm:bulletEnabled val="1"/>
        </dgm:presLayoutVars>
      </dgm:prSet>
      <dgm:spPr/>
    </dgm:pt>
  </dgm:ptLst>
  <dgm:cxnLst>
    <dgm:cxn modelId="{FCA8ED00-AC39-4976-91B5-5C18B3CAE361}" type="presOf" srcId="{6669DF6B-0176-4E24-9394-B7F91293E3D7}" destId="{FCC5738A-CCED-4F26-99DA-07795899ADA0}" srcOrd="0" destOrd="0" presId="urn:microsoft.com/office/officeart/2016/7/layout/RepeatingBendingProcessNew"/>
    <dgm:cxn modelId="{E6FCC009-3737-4322-8936-66DE7067A00B}" type="presOf" srcId="{3554EF2D-17D4-42BB-B86A-75CCAEBDE88F}" destId="{44C40ED3-C492-4B6A-B6E5-D25EC1B22F58}" srcOrd="0" destOrd="0" presId="urn:microsoft.com/office/officeart/2016/7/layout/RepeatingBendingProcessNew"/>
    <dgm:cxn modelId="{4109C80C-718B-4007-B13C-D28F3ECE77F8}" type="presOf" srcId="{F93DD515-1661-4EF1-A451-8CCDC370A2F5}" destId="{7B0FB7D1-4CA1-4DF0-9AAA-6A17E83C7478}" srcOrd="0" destOrd="0" presId="urn:microsoft.com/office/officeart/2016/7/layout/RepeatingBendingProcessNew"/>
    <dgm:cxn modelId="{23A7F915-084C-4D25-A82C-FF6BB39A9B18}" srcId="{3554EF2D-17D4-42BB-B86A-75CCAEBDE88F}" destId="{D85DAE9D-A04D-468F-97E3-AB6837A35CB8}" srcOrd="1" destOrd="0" parTransId="{0C5BD4F1-9809-46C3-A447-C6A5781568D6}" sibTransId="{3ADEE38B-49E8-4D3E-A612-F166EEFE214F}"/>
    <dgm:cxn modelId="{4EFAFD1D-7399-416A-93CA-02FF1F577D61}" type="presOf" srcId="{3B5ACF02-5BA3-4CEA-87F3-C797F1C02DC7}" destId="{2898413F-B34F-4A0A-9C30-CD0EF41F4B2F}" srcOrd="1" destOrd="0" presId="urn:microsoft.com/office/officeart/2016/7/layout/RepeatingBendingProcessNew"/>
    <dgm:cxn modelId="{03E7BD22-C112-44C9-873C-941DCA60CC49}" type="presOf" srcId="{E8FE3247-1D85-47A6-BEF5-7452D2F91AF2}" destId="{08A6163B-722F-46C7-9835-49737A6BF61A}" srcOrd="0" destOrd="2" presId="urn:microsoft.com/office/officeart/2016/7/layout/RepeatingBendingProcessNew"/>
    <dgm:cxn modelId="{69173428-EB00-4572-B398-4D354F2894C0}" type="presOf" srcId="{3ADEE38B-49E8-4D3E-A612-F166EEFE214F}" destId="{851CA4B5-0D0C-4D10-85EE-10F261C5C59D}" srcOrd="0" destOrd="0" presId="urn:microsoft.com/office/officeart/2016/7/layout/RepeatingBendingProcessNew"/>
    <dgm:cxn modelId="{9188EE29-B8D8-4F5D-8E06-2A513F832562}" type="presOf" srcId="{7FAE6B12-0111-4063-99AE-651E454BDFE4}" destId="{F145E3A6-E8D5-4236-AEE3-865C13A9A959}" srcOrd="0" destOrd="1" presId="urn:microsoft.com/office/officeart/2016/7/layout/RepeatingBendingProcessNew"/>
    <dgm:cxn modelId="{7B209E2F-31F5-41D1-90A2-11AF7061F036}" type="presOf" srcId="{98F9CB1C-3E08-4C5E-BB46-919DB73BA2A5}" destId="{F145E3A6-E8D5-4236-AEE3-865C13A9A959}" srcOrd="0" destOrd="0" presId="urn:microsoft.com/office/officeart/2016/7/layout/RepeatingBendingProcessNew"/>
    <dgm:cxn modelId="{196ACD39-4EBC-4C10-BF05-F5C51901C10F}" srcId="{F93DD515-1661-4EF1-A451-8CCDC370A2F5}" destId="{F4AB55B2-2845-4B1F-9AE6-8E5682C55D1F}" srcOrd="0" destOrd="0" parTransId="{3AA82C2E-147D-45BB-9E9A-4D9BDCD7724D}" sibTransId="{01E0DFAE-1D08-4063-9303-0BEAD756807C}"/>
    <dgm:cxn modelId="{AB953E41-8908-4818-8E75-6E5369FB0F35}" srcId="{4DF68D20-8113-48E7-881A-8DB1770FFB5A}" destId="{841A316B-8CFA-40FA-AE06-E7EFBC4E2009}" srcOrd="1" destOrd="0" parTransId="{18F85945-F215-4ADE-BBD0-FCD3232FF975}" sibTransId="{FA2A6FF0-BB05-45E3-997A-DEA189858814}"/>
    <dgm:cxn modelId="{A45F9769-2391-4203-A2FD-365BFAAC2FF8}" type="presOf" srcId="{0C0E5AE9-394A-4823-A34B-5052EC58E4CF}" destId="{F145E3A6-E8D5-4236-AEE3-865C13A9A959}" srcOrd="0" destOrd="2" presId="urn:microsoft.com/office/officeart/2016/7/layout/RepeatingBendingProcessNew"/>
    <dgm:cxn modelId="{20123D4B-E87C-49E5-AC71-1B13240D5549}" type="presOf" srcId="{3B5ACF02-5BA3-4CEA-87F3-C797F1C02DC7}" destId="{64EC5133-DF7E-41BB-8916-7F1CCF4E46AE}" srcOrd="0" destOrd="0" presId="urn:microsoft.com/office/officeart/2016/7/layout/RepeatingBendingProcessNew"/>
    <dgm:cxn modelId="{2D927E4B-3FBE-4B74-92A9-E77B20AE8C6C}" type="presOf" srcId="{3ADEE38B-49E8-4D3E-A612-F166EEFE214F}" destId="{4C4618C9-A550-4040-B408-FC26C2B951B8}" srcOrd="1" destOrd="0" presId="urn:microsoft.com/office/officeart/2016/7/layout/RepeatingBendingProcessNew"/>
    <dgm:cxn modelId="{06BFFB4C-9C01-4C0A-87FC-5F90E355D303}" type="presOf" srcId="{D85DAE9D-A04D-468F-97E3-AB6837A35CB8}" destId="{76E20CAD-0A60-42A4-B2C3-98064E8DA7B8}" srcOrd="0" destOrd="0" presId="urn:microsoft.com/office/officeart/2016/7/layout/RepeatingBendingProcessNew"/>
    <dgm:cxn modelId="{39A93170-32CD-4B35-AB5D-2830103F6BA7}" type="presOf" srcId="{189E2EF8-DC3E-4E1D-8893-E136E5D85D05}" destId="{404EB536-D285-40D6-A578-5AB7F3A7554E}" srcOrd="0" destOrd="0" presId="urn:microsoft.com/office/officeart/2016/7/layout/RepeatingBendingProcessNew"/>
    <dgm:cxn modelId="{7A374470-8102-4DC8-9A87-C39CC72D367B}" srcId="{D85DAE9D-A04D-468F-97E3-AB6837A35CB8}" destId="{D9B34EA4-6325-4FB3-A34D-3C42064DB07A}" srcOrd="0" destOrd="0" parTransId="{C96BCB34-270F-4946-9456-9A15ABBBBE56}" sibTransId="{5225B3AA-D3A6-4C42-BF66-69480167AE09}"/>
    <dgm:cxn modelId="{15A2D07B-BDA3-43EE-A9D6-C576B11C6317}" type="presOf" srcId="{85A79581-FBC5-4406-AC0D-A5A3BA9F6C38}" destId="{08A6163B-722F-46C7-9835-49737A6BF61A}" srcOrd="0" destOrd="1" presId="urn:microsoft.com/office/officeart/2016/7/layout/RepeatingBendingProcessNew"/>
    <dgm:cxn modelId="{6F32EF7D-006A-4FC7-9081-AC6EF0E90D20}" srcId="{3554EF2D-17D4-42BB-B86A-75CCAEBDE88F}" destId="{98F9CB1C-3E08-4C5E-BB46-919DB73BA2A5}" srcOrd="2" destOrd="0" parTransId="{3394EAA3-EE0D-40EC-BBE7-16F4BCF9F4CB}" sibTransId="{30C13F5F-D532-4168-AD40-76B7EA8F990B}"/>
    <dgm:cxn modelId="{8A65007E-DF38-479C-8B8F-C116CC653C47}" type="presOf" srcId="{189E2EF8-DC3E-4E1D-8893-E136E5D85D05}" destId="{73D794E2-397D-4D14-AAA6-6CC4547B0A02}" srcOrd="1" destOrd="0" presId="urn:microsoft.com/office/officeart/2016/7/layout/RepeatingBendingProcessNew"/>
    <dgm:cxn modelId="{F06E4081-27A2-481D-9AAE-7495F5A35041}" srcId="{9C7B92B4-4F2A-4659-9950-F0A3EC681ABE}" destId="{85A79581-FBC5-4406-AC0D-A5A3BA9F6C38}" srcOrd="0" destOrd="0" parTransId="{20F92143-019A-42E5-A9C1-269697EDDAAC}" sibTransId="{76F0FDAF-04F6-4662-8F9D-156FC35F0E0D}"/>
    <dgm:cxn modelId="{AC9D4782-7FA4-4ADC-8373-0EEBCF424D93}" srcId="{16676DB7-62A2-4552-ABC1-CC99E9C14DDE}" destId="{E2A0F756-1B3E-4903-8AAB-863C36E63FFC}" srcOrd="0" destOrd="0" parTransId="{814F0F68-E5B3-41B3-9E1A-AA808CD10E53}" sibTransId="{F23E47EB-66C2-4448-9720-E95A0385C916}"/>
    <dgm:cxn modelId="{19872389-C537-4581-AE47-023E9448849B}" type="presOf" srcId="{6669DF6B-0176-4E24-9394-B7F91293E3D7}" destId="{9F7CA418-0A1E-4C1C-9BBC-3A2369A32D8E}" srcOrd="1" destOrd="0" presId="urn:microsoft.com/office/officeart/2016/7/layout/RepeatingBendingProcessNew"/>
    <dgm:cxn modelId="{2B707695-A629-479E-A81A-21DEA70DA5A0}" type="presOf" srcId="{A3F70A85-3F1E-47F2-8CAB-42B1391D50CB}" destId="{85247D67-47F1-4250-9D6F-47B52B2A76B3}" srcOrd="0" destOrd="1" presId="urn:microsoft.com/office/officeart/2016/7/layout/RepeatingBendingProcessNew"/>
    <dgm:cxn modelId="{D07E9597-0470-4873-9275-980DCE559FC6}" type="presOf" srcId="{175FA626-015A-427A-BE1B-C10DAD06864B}" destId="{BDBEFC5A-5E42-413D-8C6C-82B73AD6788A}" srcOrd="0" destOrd="0" presId="urn:microsoft.com/office/officeart/2016/7/layout/RepeatingBendingProcessNew"/>
    <dgm:cxn modelId="{37FF6598-0332-4A77-A0AA-28FCA0C1E3B8}" type="presOf" srcId="{D9B34EA4-6325-4FB3-A34D-3C42064DB07A}" destId="{76E20CAD-0A60-42A4-B2C3-98064E8DA7B8}" srcOrd="0" destOrd="1" presId="urn:microsoft.com/office/officeart/2016/7/layout/RepeatingBendingProcessNew"/>
    <dgm:cxn modelId="{9B8D5298-4641-48FF-B35F-EA6325A11B92}" srcId="{16676DB7-62A2-4552-ABC1-CC99E9C14DDE}" destId="{2E8DFD80-683A-4B06-9F8F-C0645E2A5093}" srcOrd="1" destOrd="0" parTransId="{C50347BC-4248-4A9D-92CC-EB9B9995183F}" sibTransId="{8CD22FCA-E0C9-4477-BC40-2D2650A66F6B}"/>
    <dgm:cxn modelId="{11AA279B-BCB5-4DE5-9986-963F176EFE9F}" srcId="{3966CF39-9088-47C0-B825-92FEE5ADFA8C}" destId="{74871686-AE3B-4303-B702-2EAA640DE5F4}" srcOrd="0" destOrd="0" parTransId="{BDF10476-16B6-470F-B09A-E5C5824261A0}" sibTransId="{5BF168B0-4C48-455A-A8BD-725CE9ECB082}"/>
    <dgm:cxn modelId="{986984A5-B0CF-44DB-A07E-5FE0A69E956F}" type="presOf" srcId="{2E8DFD80-683A-4B06-9F8F-C0645E2A5093}" destId="{D932E430-D6C1-449F-B504-9DB3C3AC62FF}" srcOrd="0" destOrd="2" presId="urn:microsoft.com/office/officeart/2016/7/layout/RepeatingBendingProcessNew"/>
    <dgm:cxn modelId="{451E1BA8-441B-42D7-BF36-749A1560E029}" type="presOf" srcId="{175FA626-015A-427A-BE1B-C10DAD06864B}" destId="{AC912EFB-EE50-4B5E-B4F7-FB33805D1932}" srcOrd="1" destOrd="0" presId="urn:microsoft.com/office/officeart/2016/7/layout/RepeatingBendingProcessNew"/>
    <dgm:cxn modelId="{270F76A8-9431-4416-B19F-F1F00AB6CC48}" type="presOf" srcId="{16676DB7-62A2-4552-ABC1-CC99E9C14DDE}" destId="{D932E430-D6C1-449F-B504-9DB3C3AC62FF}" srcOrd="0" destOrd="0" presId="urn:microsoft.com/office/officeart/2016/7/layout/RepeatingBendingProcessNew"/>
    <dgm:cxn modelId="{E2A3FEB0-2F27-4720-81AC-F571D69F3C7C}" srcId="{3554EF2D-17D4-42BB-B86A-75CCAEBDE88F}" destId="{F93DD515-1661-4EF1-A451-8CCDC370A2F5}" srcOrd="3" destOrd="0" parTransId="{2525A1B5-9468-4B3C-825F-03D549B1048C}" sibTransId="{175FA626-015A-427A-BE1B-C10DAD06864B}"/>
    <dgm:cxn modelId="{74113FC6-1934-418B-9E20-C812C39901C7}" type="presOf" srcId="{8411AE69-7BFA-47BF-B436-44675AA39BA3}" destId="{7B0FB7D1-4CA1-4DF0-9AAA-6A17E83C7478}" srcOrd="0" destOrd="3" presId="urn:microsoft.com/office/officeart/2016/7/layout/RepeatingBendingProcessNew"/>
    <dgm:cxn modelId="{D16195C7-B5A6-4BDC-AE65-34EF6FDB1011}" type="presOf" srcId="{E2A0F756-1B3E-4903-8AAB-863C36E63FFC}" destId="{D932E430-D6C1-449F-B504-9DB3C3AC62FF}" srcOrd="0" destOrd="1" presId="urn:microsoft.com/office/officeart/2016/7/layout/RepeatingBendingProcessNew"/>
    <dgm:cxn modelId="{B629A5C7-199D-48EC-98E1-F50237C1DBD4}" type="presOf" srcId="{30C13F5F-D532-4168-AD40-76B7EA8F990B}" destId="{9EFF8919-58DF-47F3-AAC8-3873F52874A1}" srcOrd="1" destOrd="0" presId="urn:microsoft.com/office/officeart/2016/7/layout/RepeatingBendingProcessNew"/>
    <dgm:cxn modelId="{3C97E1C9-97CC-43CF-93C8-3CFDF2B03B8B}" srcId="{3554EF2D-17D4-42BB-B86A-75CCAEBDE88F}" destId="{3966CF39-9088-47C0-B825-92FEE5ADFA8C}" srcOrd="4" destOrd="0" parTransId="{408025B8-028F-4716-B45C-D1A94CF5D5D8}" sibTransId="{6669DF6B-0176-4E24-9394-B7F91293E3D7}"/>
    <dgm:cxn modelId="{58AAA4CA-CE95-4D7D-BE7B-FFA7B9FA29F2}" srcId="{F93DD515-1661-4EF1-A451-8CCDC370A2F5}" destId="{8411AE69-7BFA-47BF-B436-44675AA39BA3}" srcOrd="2" destOrd="0" parTransId="{16A63766-F526-47B3-B155-7F550F869026}" sibTransId="{4A3319EB-0084-4DDA-B131-5938948C9C35}"/>
    <dgm:cxn modelId="{D40AEBCC-7517-4ED9-A98D-EF615ACDD1A1}" type="presOf" srcId="{4DF68D20-8113-48E7-881A-8DB1770FFB5A}" destId="{85247D67-47F1-4250-9D6F-47B52B2A76B3}" srcOrd="0" destOrd="0" presId="urn:microsoft.com/office/officeart/2016/7/layout/RepeatingBendingProcessNew"/>
    <dgm:cxn modelId="{2E4E02D0-FF18-4646-8578-E96052817601}" srcId="{3554EF2D-17D4-42BB-B86A-75CCAEBDE88F}" destId="{4DF68D20-8113-48E7-881A-8DB1770FFB5A}" srcOrd="0" destOrd="0" parTransId="{6599EF97-ACAD-44EA-931F-C7D7AF26EB60}" sibTransId="{3B5ACF02-5BA3-4CEA-87F3-C797F1C02DC7}"/>
    <dgm:cxn modelId="{1A8DF5D5-562D-4234-A498-CF26AE04663F}" srcId="{D85DAE9D-A04D-468F-97E3-AB6837A35CB8}" destId="{A0E06492-D150-4E6C-AD36-8D3883EF569F}" srcOrd="1" destOrd="0" parTransId="{51523A9A-AD42-4B29-A06C-D6CFA904F818}" sibTransId="{45DD281B-4B95-4D48-BDEC-97BF039F3D9D}"/>
    <dgm:cxn modelId="{B47B52DD-2818-4E88-A039-22A0760A6D37}" type="presOf" srcId="{9C7B92B4-4F2A-4659-9950-F0A3EC681ABE}" destId="{08A6163B-722F-46C7-9835-49737A6BF61A}" srcOrd="0" destOrd="0" presId="urn:microsoft.com/office/officeart/2016/7/layout/RepeatingBendingProcessNew"/>
    <dgm:cxn modelId="{FC2394E2-C614-4D8A-B6D9-253579CDB93C}" type="presOf" srcId="{30C13F5F-D532-4168-AD40-76B7EA8F990B}" destId="{6DAA2299-EE87-4EF9-B320-A7CDA0310E42}" srcOrd="0" destOrd="0" presId="urn:microsoft.com/office/officeart/2016/7/layout/RepeatingBendingProcessNew"/>
    <dgm:cxn modelId="{E23BD1E2-E9C5-4368-B1F6-F61D54B6D271}" type="presOf" srcId="{74871686-AE3B-4303-B702-2EAA640DE5F4}" destId="{46D43C54-69ED-4722-8911-8582B9EC7AC7}" srcOrd="0" destOrd="1" presId="urn:microsoft.com/office/officeart/2016/7/layout/RepeatingBendingProcessNew"/>
    <dgm:cxn modelId="{005ED3E2-7154-4F1F-8320-DB5C94D98D1F}" srcId="{4DF68D20-8113-48E7-881A-8DB1770FFB5A}" destId="{A3F70A85-3F1E-47F2-8CAB-42B1391D50CB}" srcOrd="0" destOrd="0" parTransId="{2352B402-2494-480A-8EC3-B3497951D5CE}" sibTransId="{513AE2E5-7915-40B5-A24A-8351E00DD930}"/>
    <dgm:cxn modelId="{14C77BE7-F58C-4B16-83B6-9F521B1FD9C1}" type="presOf" srcId="{3966CF39-9088-47C0-B825-92FEE5ADFA8C}" destId="{46D43C54-69ED-4722-8911-8582B9EC7AC7}" srcOrd="0" destOrd="0" presId="urn:microsoft.com/office/officeart/2016/7/layout/RepeatingBendingProcessNew"/>
    <dgm:cxn modelId="{B5E677E8-2654-4B83-96E9-F20B64FBE1BF}" type="presOf" srcId="{C43944B9-281F-4F4E-9B9E-C2B9F8F6FDCE}" destId="{7B0FB7D1-4CA1-4DF0-9AAA-6A17E83C7478}" srcOrd="0" destOrd="2" presId="urn:microsoft.com/office/officeart/2016/7/layout/RepeatingBendingProcessNew"/>
    <dgm:cxn modelId="{FB42FCEC-7BFC-4B36-821D-1412F7FF8125}" srcId="{3554EF2D-17D4-42BB-B86A-75CCAEBDE88F}" destId="{16676DB7-62A2-4552-ABC1-CC99E9C14DDE}" srcOrd="6" destOrd="0" parTransId="{ABB4877D-AB6E-4EEE-834C-53D3CBB5CB79}" sibTransId="{410DF5CF-049F-4B2E-BE0A-A0DABBA9094D}"/>
    <dgm:cxn modelId="{5DF4B1EE-DBDE-46E4-BA83-26F926F1FAA2}" type="presOf" srcId="{841A316B-8CFA-40FA-AE06-E7EFBC4E2009}" destId="{85247D67-47F1-4250-9D6F-47B52B2A76B3}" srcOrd="0" destOrd="2" presId="urn:microsoft.com/office/officeart/2016/7/layout/RepeatingBendingProcessNew"/>
    <dgm:cxn modelId="{D3A232F0-EF70-4057-BE91-1064F0B21918}" type="presOf" srcId="{F4AB55B2-2845-4B1F-9AE6-8E5682C55D1F}" destId="{7B0FB7D1-4CA1-4DF0-9AAA-6A17E83C7478}" srcOrd="0" destOrd="1" presId="urn:microsoft.com/office/officeart/2016/7/layout/RepeatingBendingProcessNew"/>
    <dgm:cxn modelId="{7D36FEF0-DEEF-413D-826A-6EBAA4FFA850}" srcId="{F93DD515-1661-4EF1-A451-8CCDC370A2F5}" destId="{C43944B9-281F-4F4E-9B9E-C2B9F8F6FDCE}" srcOrd="1" destOrd="0" parTransId="{58A60F4D-CC94-4990-846B-FF8F5CCD3A68}" sibTransId="{67CE66B8-5637-47BA-A2A6-11FA440D09B6}"/>
    <dgm:cxn modelId="{7471DBF1-45B1-4F75-BCAE-003D43467493}" srcId="{9C7B92B4-4F2A-4659-9950-F0A3EC681ABE}" destId="{E8FE3247-1D85-47A6-BEF5-7452D2F91AF2}" srcOrd="1" destOrd="0" parTransId="{8F2CDAA5-5C08-421E-94E6-A8BB052196DE}" sibTransId="{24F76043-0DCA-48F6-8499-CF7A43919B23}"/>
    <dgm:cxn modelId="{241DFBF1-9F5D-442B-8F04-1C534B9EFFA4}" type="presOf" srcId="{A0E06492-D150-4E6C-AD36-8D3883EF569F}" destId="{76E20CAD-0A60-42A4-B2C3-98064E8DA7B8}" srcOrd="0" destOrd="2" presId="urn:microsoft.com/office/officeart/2016/7/layout/RepeatingBendingProcessNew"/>
    <dgm:cxn modelId="{E0E724F6-BC60-44B2-8C65-50A76B796F39}" srcId="{3554EF2D-17D4-42BB-B86A-75CCAEBDE88F}" destId="{9C7B92B4-4F2A-4659-9950-F0A3EC681ABE}" srcOrd="5" destOrd="0" parTransId="{02D641C5-99E5-49D6-8D0C-3B4CDB0C9841}" sibTransId="{189E2EF8-DC3E-4E1D-8893-E136E5D85D05}"/>
    <dgm:cxn modelId="{833636F7-4D33-4E25-B5BF-2D2D79547E3F}" srcId="{98F9CB1C-3E08-4C5E-BB46-919DB73BA2A5}" destId="{7FAE6B12-0111-4063-99AE-651E454BDFE4}" srcOrd="0" destOrd="0" parTransId="{71A12000-3AAB-47AC-B876-81757444FCA2}" sibTransId="{4D446D0E-FF5E-4B65-833D-32338AC6C6E5}"/>
    <dgm:cxn modelId="{DE4BDBFE-57AE-472F-8056-147798FDC0AF}" srcId="{98F9CB1C-3E08-4C5E-BB46-919DB73BA2A5}" destId="{0C0E5AE9-394A-4823-A34B-5052EC58E4CF}" srcOrd="1" destOrd="0" parTransId="{FAEF4FE5-374A-44FC-980B-8D8F37EE2F0B}" sibTransId="{14086FEB-4874-45F1-A511-015EE807DA77}"/>
    <dgm:cxn modelId="{40A73109-1620-4A23-B000-8B7E0B5AAF20}" type="presParOf" srcId="{44C40ED3-C492-4B6A-B6E5-D25EC1B22F58}" destId="{85247D67-47F1-4250-9D6F-47B52B2A76B3}" srcOrd="0" destOrd="0" presId="urn:microsoft.com/office/officeart/2016/7/layout/RepeatingBendingProcessNew"/>
    <dgm:cxn modelId="{23D602CA-B225-43B2-8707-0178BF2ECFFD}" type="presParOf" srcId="{44C40ED3-C492-4B6A-B6E5-D25EC1B22F58}" destId="{64EC5133-DF7E-41BB-8916-7F1CCF4E46AE}" srcOrd="1" destOrd="0" presId="urn:microsoft.com/office/officeart/2016/7/layout/RepeatingBendingProcessNew"/>
    <dgm:cxn modelId="{94935EFC-4E0E-4EDC-8A64-812B70C38024}" type="presParOf" srcId="{64EC5133-DF7E-41BB-8916-7F1CCF4E46AE}" destId="{2898413F-B34F-4A0A-9C30-CD0EF41F4B2F}" srcOrd="0" destOrd="0" presId="urn:microsoft.com/office/officeart/2016/7/layout/RepeatingBendingProcessNew"/>
    <dgm:cxn modelId="{1120AF25-F817-4F19-AB95-80E8607B8087}" type="presParOf" srcId="{44C40ED3-C492-4B6A-B6E5-D25EC1B22F58}" destId="{76E20CAD-0A60-42A4-B2C3-98064E8DA7B8}" srcOrd="2" destOrd="0" presId="urn:microsoft.com/office/officeart/2016/7/layout/RepeatingBendingProcessNew"/>
    <dgm:cxn modelId="{ECD4EEC9-3DF1-4EFC-9CC3-17D10F9A647E}" type="presParOf" srcId="{44C40ED3-C492-4B6A-B6E5-D25EC1B22F58}" destId="{851CA4B5-0D0C-4D10-85EE-10F261C5C59D}" srcOrd="3" destOrd="0" presId="urn:microsoft.com/office/officeart/2016/7/layout/RepeatingBendingProcessNew"/>
    <dgm:cxn modelId="{E667A36D-A788-4B69-AE59-CC5E2369A064}" type="presParOf" srcId="{851CA4B5-0D0C-4D10-85EE-10F261C5C59D}" destId="{4C4618C9-A550-4040-B408-FC26C2B951B8}" srcOrd="0" destOrd="0" presId="urn:microsoft.com/office/officeart/2016/7/layout/RepeatingBendingProcessNew"/>
    <dgm:cxn modelId="{FE32FF62-59EF-47DD-81B0-A08E595F4735}" type="presParOf" srcId="{44C40ED3-C492-4B6A-B6E5-D25EC1B22F58}" destId="{F145E3A6-E8D5-4236-AEE3-865C13A9A959}" srcOrd="4" destOrd="0" presId="urn:microsoft.com/office/officeart/2016/7/layout/RepeatingBendingProcessNew"/>
    <dgm:cxn modelId="{337BDBC1-7FA8-4CCE-B109-EB42BBEF7C45}" type="presParOf" srcId="{44C40ED3-C492-4B6A-B6E5-D25EC1B22F58}" destId="{6DAA2299-EE87-4EF9-B320-A7CDA0310E42}" srcOrd="5" destOrd="0" presId="urn:microsoft.com/office/officeart/2016/7/layout/RepeatingBendingProcessNew"/>
    <dgm:cxn modelId="{F5CFD0CF-B3C7-46E7-AD94-A0A74940E55C}" type="presParOf" srcId="{6DAA2299-EE87-4EF9-B320-A7CDA0310E42}" destId="{9EFF8919-58DF-47F3-AAC8-3873F52874A1}" srcOrd="0" destOrd="0" presId="urn:microsoft.com/office/officeart/2016/7/layout/RepeatingBendingProcessNew"/>
    <dgm:cxn modelId="{64F9CD79-4C57-42EC-8F84-5A4E1FB144F9}" type="presParOf" srcId="{44C40ED3-C492-4B6A-B6E5-D25EC1B22F58}" destId="{7B0FB7D1-4CA1-4DF0-9AAA-6A17E83C7478}" srcOrd="6" destOrd="0" presId="urn:microsoft.com/office/officeart/2016/7/layout/RepeatingBendingProcessNew"/>
    <dgm:cxn modelId="{F7447203-C817-4FE5-B410-3BE4C088348E}" type="presParOf" srcId="{44C40ED3-C492-4B6A-B6E5-D25EC1B22F58}" destId="{BDBEFC5A-5E42-413D-8C6C-82B73AD6788A}" srcOrd="7" destOrd="0" presId="urn:microsoft.com/office/officeart/2016/7/layout/RepeatingBendingProcessNew"/>
    <dgm:cxn modelId="{FCC82879-AD0E-47CA-807E-95D93A01A4C7}" type="presParOf" srcId="{BDBEFC5A-5E42-413D-8C6C-82B73AD6788A}" destId="{AC912EFB-EE50-4B5E-B4F7-FB33805D1932}" srcOrd="0" destOrd="0" presId="urn:microsoft.com/office/officeart/2016/7/layout/RepeatingBendingProcessNew"/>
    <dgm:cxn modelId="{C2821430-7A97-4003-9C05-B78F232326D4}" type="presParOf" srcId="{44C40ED3-C492-4B6A-B6E5-D25EC1B22F58}" destId="{46D43C54-69ED-4722-8911-8582B9EC7AC7}" srcOrd="8" destOrd="0" presId="urn:microsoft.com/office/officeart/2016/7/layout/RepeatingBendingProcessNew"/>
    <dgm:cxn modelId="{3EC2A73A-335F-42BA-A885-01FBC47F4EB6}" type="presParOf" srcId="{44C40ED3-C492-4B6A-B6E5-D25EC1B22F58}" destId="{FCC5738A-CCED-4F26-99DA-07795899ADA0}" srcOrd="9" destOrd="0" presId="urn:microsoft.com/office/officeart/2016/7/layout/RepeatingBendingProcessNew"/>
    <dgm:cxn modelId="{5AC5430C-2870-4063-AD79-C028A5C21D2F}" type="presParOf" srcId="{FCC5738A-CCED-4F26-99DA-07795899ADA0}" destId="{9F7CA418-0A1E-4C1C-9BBC-3A2369A32D8E}" srcOrd="0" destOrd="0" presId="urn:microsoft.com/office/officeart/2016/7/layout/RepeatingBendingProcessNew"/>
    <dgm:cxn modelId="{FC702FC7-45B8-4F66-AC00-B660747F1E63}" type="presParOf" srcId="{44C40ED3-C492-4B6A-B6E5-D25EC1B22F58}" destId="{08A6163B-722F-46C7-9835-49737A6BF61A}" srcOrd="10" destOrd="0" presId="urn:microsoft.com/office/officeart/2016/7/layout/RepeatingBendingProcessNew"/>
    <dgm:cxn modelId="{364902A3-6B1F-41F1-B587-2B8D93BF98C8}" type="presParOf" srcId="{44C40ED3-C492-4B6A-B6E5-D25EC1B22F58}" destId="{404EB536-D285-40D6-A578-5AB7F3A7554E}" srcOrd="11" destOrd="0" presId="urn:microsoft.com/office/officeart/2016/7/layout/RepeatingBendingProcessNew"/>
    <dgm:cxn modelId="{ADEA08E9-90FE-4031-A61E-F84BE1009835}" type="presParOf" srcId="{404EB536-D285-40D6-A578-5AB7F3A7554E}" destId="{73D794E2-397D-4D14-AAA6-6CC4547B0A02}" srcOrd="0" destOrd="0" presId="urn:microsoft.com/office/officeart/2016/7/layout/RepeatingBendingProcessNew"/>
    <dgm:cxn modelId="{D2B1D4DE-C41F-4C14-9C70-781E965D80A1}" type="presParOf" srcId="{44C40ED3-C492-4B6A-B6E5-D25EC1B22F58}" destId="{D932E430-D6C1-449F-B504-9DB3C3AC62FF}" srcOrd="12"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FDA9EF-DD67-4533-AA6C-7E4183DCD31A}">
      <dsp:nvSpPr>
        <dsp:cNvPr id="0" name=""/>
        <dsp:cNvSpPr/>
      </dsp:nvSpPr>
      <dsp:spPr>
        <a:xfrm>
          <a:off x="0" y="87345"/>
          <a:ext cx="6969512" cy="129518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i="0" kern="1200" dirty="0"/>
            <a:t>Always Supported:</a:t>
          </a:r>
          <a:r>
            <a:rPr lang="en-US" sz="1800" b="0" i="0" kern="1200" dirty="0"/>
            <a:t> You’ll have on-site supervision from experienced local staff, plus 24/7 access to your NGO lead if you need anything. </a:t>
          </a:r>
        </a:p>
      </dsp:txBody>
      <dsp:txXfrm>
        <a:off x="63226" y="150571"/>
        <a:ext cx="6843060" cy="1168737"/>
      </dsp:txXfrm>
    </dsp:sp>
    <dsp:sp modelId="{FDCE3791-2162-4D0B-8DEE-D66973FA2F48}">
      <dsp:nvSpPr>
        <dsp:cNvPr id="0" name=""/>
        <dsp:cNvSpPr/>
      </dsp:nvSpPr>
      <dsp:spPr>
        <a:xfrm>
          <a:off x="0" y="1434375"/>
          <a:ext cx="6969512" cy="129518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i="0" kern="1200" dirty="0"/>
            <a:t>Safe Accommodation/Spaces:</a:t>
          </a:r>
          <a:r>
            <a:rPr lang="en-US" sz="1800" b="0" i="0" kern="1200" dirty="0"/>
            <a:t> Your guesthouse is secure and comfy. Rule #1: Don’t leave the guesthouse after dark. Rule #2: No riding on motorbikes/cars of strangers—your safety comes first!</a:t>
          </a:r>
          <a:endParaRPr lang="de-DE" sz="1800" kern="1200" dirty="0"/>
        </a:p>
      </dsp:txBody>
      <dsp:txXfrm>
        <a:off x="63226" y="1497601"/>
        <a:ext cx="6843060" cy="1168737"/>
      </dsp:txXfrm>
    </dsp:sp>
    <dsp:sp modelId="{231FEFB4-C02D-4DDF-8C15-DC400F3F0558}">
      <dsp:nvSpPr>
        <dsp:cNvPr id="0" name=""/>
        <dsp:cNvSpPr/>
      </dsp:nvSpPr>
      <dsp:spPr>
        <a:xfrm>
          <a:off x="0" y="2781405"/>
          <a:ext cx="6969512" cy="129518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i="0" kern="1200" dirty="0"/>
            <a:t>Trusted Transport:</a:t>
          </a:r>
          <a:r>
            <a:rPr lang="en-US" sz="1800" b="0" i="0" kern="1200" dirty="0"/>
            <a:t> All our drivers are vetted and experienced, so you can travel safely. </a:t>
          </a:r>
          <a:endParaRPr lang="de-DE" sz="1800" kern="1200" dirty="0"/>
        </a:p>
      </dsp:txBody>
      <dsp:txXfrm>
        <a:off x="63226" y="2844631"/>
        <a:ext cx="6843060" cy="1168737"/>
      </dsp:txXfrm>
    </dsp:sp>
    <dsp:sp modelId="{E174D952-7940-442D-9D84-6C713F73B847}">
      <dsp:nvSpPr>
        <dsp:cNvPr id="0" name=""/>
        <dsp:cNvSpPr/>
      </dsp:nvSpPr>
      <dsp:spPr>
        <a:xfrm>
          <a:off x="0" y="4128435"/>
          <a:ext cx="6969512" cy="129518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i="0" kern="1200" dirty="0"/>
            <a:t>Medical Support:</a:t>
          </a:r>
          <a:r>
            <a:rPr lang="en-US" sz="1800" b="0" i="0" kern="1200" dirty="0"/>
            <a:t> Quick access to medical care is available if needed. </a:t>
          </a:r>
          <a:r>
            <a:rPr lang="en-US" sz="1800" b="1" i="0" kern="1200" dirty="0"/>
            <a:t>However, make sure you have a valid and good health insurance coverage for your stay. </a:t>
          </a:r>
          <a:endParaRPr lang="de-DE" sz="1800" b="1" kern="1200" dirty="0"/>
        </a:p>
      </dsp:txBody>
      <dsp:txXfrm>
        <a:off x="63226" y="4191661"/>
        <a:ext cx="6843060" cy="1168737"/>
      </dsp:txXfrm>
    </dsp:sp>
    <dsp:sp modelId="{23DCBBF6-72C6-40B3-93E1-A197FB51AC5E}">
      <dsp:nvSpPr>
        <dsp:cNvPr id="0" name=""/>
        <dsp:cNvSpPr/>
      </dsp:nvSpPr>
      <dsp:spPr>
        <a:xfrm>
          <a:off x="0" y="5475465"/>
          <a:ext cx="6969512" cy="129518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i="0" kern="1200" dirty="0"/>
            <a:t>Guidance from Day One:</a:t>
          </a:r>
          <a:r>
            <a:rPr lang="en-US" sz="1800" b="0" i="0" kern="1200" dirty="0"/>
            <a:t> Start with an orientation week and count on ongoing support throughout your stay</a:t>
          </a:r>
          <a:r>
            <a:rPr lang="en-US" sz="1800" b="0" i="0" kern="1200"/>
            <a:t>. </a:t>
          </a:r>
          <a:endParaRPr lang="de-DE" sz="1800" kern="1200" dirty="0"/>
        </a:p>
      </dsp:txBody>
      <dsp:txXfrm>
        <a:off x="63226" y="5538691"/>
        <a:ext cx="6843060" cy="116873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EC5133-DF7E-41BB-8916-7F1CCF4E46AE}">
      <dsp:nvSpPr>
        <dsp:cNvPr id="0" name=""/>
        <dsp:cNvSpPr/>
      </dsp:nvSpPr>
      <dsp:spPr>
        <a:xfrm>
          <a:off x="3509175" y="705027"/>
          <a:ext cx="426277" cy="91440"/>
        </a:xfrm>
        <a:custGeom>
          <a:avLst/>
          <a:gdLst/>
          <a:ahLst/>
          <a:cxnLst/>
          <a:rect l="0" t="0" r="0" b="0"/>
          <a:pathLst>
            <a:path>
              <a:moveTo>
                <a:pt x="0" y="48982"/>
              </a:moveTo>
              <a:lnTo>
                <a:pt x="230238" y="48982"/>
              </a:lnTo>
              <a:lnTo>
                <a:pt x="230238" y="45720"/>
              </a:lnTo>
              <a:lnTo>
                <a:pt x="426277"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710891" y="749179"/>
        <a:ext cx="22844" cy="3134"/>
      </dsp:txXfrm>
    </dsp:sp>
    <dsp:sp modelId="{85247D67-47F1-4250-9D6F-47B52B2A76B3}">
      <dsp:nvSpPr>
        <dsp:cNvPr id="0" name=""/>
        <dsp:cNvSpPr/>
      </dsp:nvSpPr>
      <dsp:spPr>
        <a:xfrm>
          <a:off x="822879" y="3262"/>
          <a:ext cx="2688095" cy="150149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716" tIns="70031" rIns="66716" bIns="70031" numCol="1" spcCol="1270" anchor="t" anchorCtr="0">
          <a:noAutofit/>
        </a:bodyPr>
        <a:lstStyle/>
        <a:p>
          <a:pPr marL="0" lvl="0" indent="0" algn="l" defTabSz="622300">
            <a:lnSpc>
              <a:spcPct val="90000"/>
            </a:lnSpc>
            <a:spcBef>
              <a:spcPct val="0"/>
            </a:spcBef>
            <a:spcAft>
              <a:spcPct val="35000"/>
            </a:spcAft>
            <a:buNone/>
          </a:pPr>
          <a:r>
            <a:rPr lang="de-DE" sz="1400" b="1" kern="1200" dirty="0">
              <a:solidFill>
                <a:srgbClr val="FFFF00"/>
              </a:solidFill>
              <a:latin typeface="Arial" panose="020B0604020202020204" pitchFamily="34" charset="0"/>
              <a:cs typeface="Arial" panose="020B0604020202020204" pitchFamily="34" charset="0"/>
            </a:rPr>
            <a:t>1. </a:t>
          </a:r>
          <a:r>
            <a:rPr lang="de-DE" sz="1400" b="1" kern="1200" dirty="0" err="1">
              <a:solidFill>
                <a:srgbClr val="FFFF00"/>
              </a:solidFill>
              <a:latin typeface="Arial" panose="020B0604020202020204" pitchFamily="34" charset="0"/>
              <a:cs typeface="Arial" panose="020B0604020202020204" pitchFamily="34" charset="0"/>
            </a:rPr>
            <a:t>Application</a:t>
          </a:r>
          <a:r>
            <a:rPr lang="de-DE" sz="1400" b="1" kern="1200" dirty="0">
              <a:solidFill>
                <a:srgbClr val="FFFF00"/>
              </a:solidFill>
              <a:latin typeface="Arial" panose="020B0604020202020204" pitchFamily="34" charset="0"/>
              <a:cs typeface="Arial" panose="020B0604020202020204" pitchFamily="34" charset="0"/>
            </a:rPr>
            <a:t> &amp; </a:t>
          </a:r>
          <a:r>
            <a:rPr lang="de-DE" sz="1400" b="1" kern="1200" dirty="0" err="1">
              <a:solidFill>
                <a:srgbClr val="FFFF00"/>
              </a:solidFill>
              <a:latin typeface="Arial" panose="020B0604020202020204" pitchFamily="34" charset="0"/>
              <a:cs typeface="Arial" panose="020B0604020202020204" pitchFamily="34" charset="0"/>
            </a:rPr>
            <a:t>Selection</a:t>
          </a:r>
          <a:r>
            <a:rPr lang="de-DE" sz="1400" b="1" kern="1200" dirty="0">
              <a:solidFill>
                <a:srgbClr val="FFFF00"/>
              </a:solidFill>
              <a:latin typeface="Arial" panose="020B0604020202020204" pitchFamily="34" charset="0"/>
              <a:cs typeface="Arial" panose="020B0604020202020204" pitchFamily="34" charset="0"/>
            </a:rPr>
            <a:t> (8-2  </a:t>
          </a:r>
          <a:r>
            <a:rPr lang="de-DE" sz="1400" b="1" kern="1200" dirty="0" err="1">
              <a:solidFill>
                <a:srgbClr val="FFFF00"/>
              </a:solidFill>
              <a:latin typeface="Arial" panose="020B0604020202020204" pitchFamily="34" charset="0"/>
              <a:cs typeface="Arial" panose="020B0604020202020204" pitchFamily="34" charset="0"/>
            </a:rPr>
            <a:t>Months</a:t>
          </a:r>
          <a:r>
            <a:rPr lang="de-DE" sz="1400" b="1" kern="1200" dirty="0">
              <a:solidFill>
                <a:srgbClr val="FFFF00"/>
              </a:solidFill>
              <a:latin typeface="Arial" panose="020B0604020202020204" pitchFamily="34" charset="0"/>
              <a:cs typeface="Arial" panose="020B0604020202020204" pitchFamily="34" charset="0"/>
            </a:rPr>
            <a:t> </a:t>
          </a:r>
          <a:r>
            <a:rPr lang="de-DE" sz="1400" b="1" kern="1200" dirty="0" err="1">
              <a:solidFill>
                <a:srgbClr val="FFFF00"/>
              </a:solidFill>
              <a:latin typeface="Arial" panose="020B0604020202020204" pitchFamily="34" charset="0"/>
              <a:cs typeface="Arial" panose="020B0604020202020204" pitchFamily="34" charset="0"/>
            </a:rPr>
            <a:t>Before</a:t>
          </a:r>
          <a:r>
            <a:rPr lang="de-DE" sz="1400" b="1" kern="1200" dirty="0">
              <a:solidFill>
                <a:srgbClr val="FFFF00"/>
              </a:solidFill>
              <a:latin typeface="Arial" panose="020B0604020202020204" pitchFamily="34" charset="0"/>
              <a:cs typeface="Arial" panose="020B0604020202020204" pitchFamily="34" charset="0"/>
            </a:rPr>
            <a:t> Departure)</a:t>
          </a:r>
          <a:endParaRPr lang="en-US" sz="1400" kern="1200" dirty="0">
            <a:solidFill>
              <a:srgbClr val="FFFF00"/>
            </a:solidFill>
            <a:latin typeface="Arial" panose="020B0604020202020204" pitchFamily="34" charset="0"/>
            <a:cs typeface="Arial" panose="020B0604020202020204" pitchFamily="34" charset="0"/>
          </a:endParaRPr>
        </a:p>
        <a:p>
          <a:pPr marL="114300" lvl="1" indent="-114300" algn="l" defTabSz="622300">
            <a:lnSpc>
              <a:spcPct val="90000"/>
            </a:lnSpc>
            <a:spcBef>
              <a:spcPct val="0"/>
            </a:spcBef>
            <a:spcAft>
              <a:spcPct val="15000"/>
            </a:spcAft>
            <a:buChar char="•"/>
          </a:pPr>
          <a:r>
            <a:rPr lang="de-DE" sz="1400" kern="1200" dirty="0" err="1">
              <a:latin typeface="Arial" panose="020B0604020202020204" pitchFamily="34" charset="0"/>
              <a:cs typeface="Arial" panose="020B0604020202020204" pitchFamily="34" charset="0"/>
            </a:rPr>
            <a:t>Submit</a:t>
          </a:r>
          <a:r>
            <a:rPr lang="de-DE" sz="1400" kern="1200" dirty="0">
              <a:latin typeface="Arial" panose="020B0604020202020204" pitchFamily="34" charset="0"/>
              <a:cs typeface="Arial" panose="020B0604020202020204" pitchFamily="34" charset="0"/>
            </a:rPr>
            <a:t> </a:t>
          </a:r>
          <a:r>
            <a:rPr lang="de-DE" sz="1400" kern="1200" dirty="0" err="1">
              <a:latin typeface="Arial" panose="020B0604020202020204" pitchFamily="34" charset="0"/>
              <a:cs typeface="Arial" panose="020B0604020202020204" pitchFamily="34" charset="0"/>
            </a:rPr>
            <a:t>your</a:t>
          </a:r>
          <a:r>
            <a:rPr lang="de-DE" sz="1400" kern="1200" dirty="0">
              <a:latin typeface="Arial" panose="020B0604020202020204" pitchFamily="34" charset="0"/>
              <a:cs typeface="Arial" panose="020B0604020202020204" pitchFamily="34" charset="0"/>
            </a:rPr>
            <a:t> CV, </a:t>
          </a:r>
          <a:r>
            <a:rPr lang="de-DE" sz="1400" kern="1200" dirty="0" err="1">
              <a:latin typeface="Arial" panose="020B0604020202020204" pitchFamily="34" charset="0"/>
              <a:cs typeface="Arial" panose="020B0604020202020204" pitchFamily="34" charset="0"/>
            </a:rPr>
            <a:t>motivation</a:t>
          </a:r>
          <a:r>
            <a:rPr lang="de-DE" sz="1400" kern="1200" dirty="0">
              <a:latin typeface="Arial" panose="020B0604020202020204" pitchFamily="34" charset="0"/>
              <a:cs typeface="Arial" panose="020B0604020202020204" pitchFamily="34" charset="0"/>
            </a:rPr>
            <a:t> </a:t>
          </a:r>
          <a:r>
            <a:rPr lang="de-DE" sz="1400" kern="1200" dirty="0" err="1">
              <a:latin typeface="Arial" panose="020B0604020202020204" pitchFamily="34" charset="0"/>
              <a:cs typeface="Arial" panose="020B0604020202020204" pitchFamily="34" charset="0"/>
            </a:rPr>
            <a:t>letter</a:t>
          </a:r>
          <a:r>
            <a:rPr lang="de-DE" sz="1400" kern="1200" dirty="0">
              <a:latin typeface="Arial" panose="020B0604020202020204" pitchFamily="34" charset="0"/>
              <a:cs typeface="Arial" panose="020B0604020202020204" pitchFamily="34" charset="0"/>
            </a:rPr>
            <a:t>, and </a:t>
          </a:r>
          <a:r>
            <a:rPr lang="de-DE" sz="1400" kern="1200" dirty="0" err="1">
              <a:latin typeface="Arial" panose="020B0604020202020204" pitchFamily="34" charset="0"/>
              <a:cs typeface="Arial" panose="020B0604020202020204" pitchFamily="34" charset="0"/>
            </a:rPr>
            <a:t>preferred</a:t>
          </a:r>
          <a:r>
            <a:rPr lang="de-DE" sz="1400" kern="1200" dirty="0">
              <a:latin typeface="Arial" panose="020B0604020202020204" pitchFamily="34" charset="0"/>
              <a:cs typeface="Arial" panose="020B0604020202020204" pitchFamily="34" charset="0"/>
            </a:rPr>
            <a:t> </a:t>
          </a:r>
          <a:r>
            <a:rPr lang="de-DE" sz="1400" kern="1200" dirty="0" err="1">
              <a:latin typeface="Arial" panose="020B0604020202020204" pitchFamily="34" charset="0"/>
              <a:cs typeface="Arial" panose="020B0604020202020204" pitchFamily="34" charset="0"/>
            </a:rPr>
            <a:t>dates</a:t>
          </a:r>
          <a:endParaRPr lang="en-US" sz="1400" kern="1200" dirty="0">
            <a:latin typeface="Arial" panose="020B0604020202020204" pitchFamily="34" charset="0"/>
            <a:cs typeface="Arial" panose="020B0604020202020204" pitchFamily="34" charset="0"/>
          </a:endParaRPr>
        </a:p>
        <a:p>
          <a:pPr marL="114300" lvl="1" indent="-114300" algn="l" defTabSz="622300">
            <a:lnSpc>
              <a:spcPct val="90000"/>
            </a:lnSpc>
            <a:spcBef>
              <a:spcPct val="0"/>
            </a:spcBef>
            <a:spcAft>
              <a:spcPct val="15000"/>
            </a:spcAft>
            <a:buChar char="•"/>
          </a:pPr>
          <a:r>
            <a:rPr lang="de-DE" sz="1400" kern="1200" dirty="0" err="1">
              <a:latin typeface="Arial" panose="020B0604020202020204" pitchFamily="34" charset="0"/>
              <a:cs typeface="Arial" panose="020B0604020202020204" pitchFamily="34" charset="0"/>
            </a:rPr>
            <a:t>Receive</a:t>
          </a:r>
          <a:r>
            <a:rPr lang="de-DE" sz="1400" kern="1200" dirty="0">
              <a:latin typeface="Arial" panose="020B0604020202020204" pitchFamily="34" charset="0"/>
              <a:cs typeface="Arial" panose="020B0604020202020204" pitchFamily="34" charset="0"/>
            </a:rPr>
            <a:t> </a:t>
          </a:r>
          <a:r>
            <a:rPr lang="de-DE" sz="1400" kern="1200" dirty="0" err="1">
              <a:latin typeface="Arial" panose="020B0604020202020204" pitchFamily="34" charset="0"/>
              <a:cs typeface="Arial" panose="020B0604020202020204" pitchFamily="34" charset="0"/>
            </a:rPr>
            <a:t>confirmation</a:t>
          </a:r>
          <a:r>
            <a:rPr lang="de-DE" sz="1400" kern="1200" dirty="0">
              <a:latin typeface="Arial" panose="020B0604020202020204" pitchFamily="34" charset="0"/>
              <a:cs typeface="Arial" panose="020B0604020202020204" pitchFamily="34" charset="0"/>
            </a:rPr>
            <a:t> and </a:t>
          </a:r>
          <a:r>
            <a:rPr lang="de-DE" sz="1400" kern="1200" dirty="0" err="1">
              <a:latin typeface="Arial" panose="020B0604020202020204" pitchFamily="34" charset="0"/>
              <a:cs typeface="Arial" panose="020B0604020202020204" pitchFamily="34" charset="0"/>
            </a:rPr>
            <a:t>placement</a:t>
          </a:r>
          <a:r>
            <a:rPr lang="de-DE" sz="1400" kern="1200" dirty="0">
              <a:latin typeface="Arial" panose="020B0604020202020204" pitchFamily="34" charset="0"/>
              <a:cs typeface="Arial" panose="020B0604020202020204" pitchFamily="34" charset="0"/>
            </a:rPr>
            <a:t> </a:t>
          </a:r>
          <a:r>
            <a:rPr lang="de-DE" sz="1400" kern="1200" dirty="0" err="1">
              <a:latin typeface="Arial" panose="020B0604020202020204" pitchFamily="34" charset="0"/>
              <a:cs typeface="Arial" panose="020B0604020202020204" pitchFamily="34" charset="0"/>
            </a:rPr>
            <a:t>details</a:t>
          </a:r>
          <a:endParaRPr lang="en-US" sz="1400" kern="1200" dirty="0">
            <a:latin typeface="Arial" panose="020B0604020202020204" pitchFamily="34" charset="0"/>
            <a:cs typeface="Arial" panose="020B0604020202020204" pitchFamily="34" charset="0"/>
          </a:endParaRPr>
        </a:p>
      </dsp:txBody>
      <dsp:txXfrm>
        <a:off x="822879" y="3262"/>
        <a:ext cx="2688095" cy="1501494"/>
      </dsp:txXfrm>
    </dsp:sp>
    <dsp:sp modelId="{851CA4B5-0D0C-4D10-85EE-10F261C5C59D}">
      <dsp:nvSpPr>
        <dsp:cNvPr id="0" name=""/>
        <dsp:cNvSpPr/>
      </dsp:nvSpPr>
      <dsp:spPr>
        <a:xfrm>
          <a:off x="6654147" y="705027"/>
          <a:ext cx="354428" cy="91440"/>
        </a:xfrm>
        <a:custGeom>
          <a:avLst/>
          <a:gdLst/>
          <a:ahLst/>
          <a:cxnLst/>
          <a:rect l="0" t="0" r="0" b="0"/>
          <a:pathLst>
            <a:path>
              <a:moveTo>
                <a:pt x="0" y="45720"/>
              </a:moveTo>
              <a:lnTo>
                <a:pt x="354428"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821736" y="749179"/>
        <a:ext cx="19251" cy="3134"/>
      </dsp:txXfrm>
    </dsp:sp>
    <dsp:sp modelId="{76E20CAD-0A60-42A4-B2C3-98064E8DA7B8}">
      <dsp:nvSpPr>
        <dsp:cNvPr id="0" name=""/>
        <dsp:cNvSpPr/>
      </dsp:nvSpPr>
      <dsp:spPr>
        <a:xfrm>
          <a:off x="3967852" y="0"/>
          <a:ext cx="2688095" cy="150149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716" tIns="70031" rIns="66716" bIns="70031" numCol="1" spcCol="1270" anchor="t" anchorCtr="0">
          <a:noAutofit/>
        </a:bodyPr>
        <a:lstStyle/>
        <a:p>
          <a:pPr marL="0" lvl="0" indent="0" algn="l" defTabSz="622300">
            <a:lnSpc>
              <a:spcPct val="90000"/>
            </a:lnSpc>
            <a:spcBef>
              <a:spcPct val="0"/>
            </a:spcBef>
            <a:spcAft>
              <a:spcPct val="35000"/>
            </a:spcAft>
            <a:buNone/>
          </a:pPr>
          <a:r>
            <a:rPr lang="de-DE" sz="1400" b="1" kern="1200" dirty="0">
              <a:solidFill>
                <a:srgbClr val="FFFF00"/>
              </a:solidFill>
              <a:latin typeface="Arial" panose="020B0604020202020204" pitchFamily="34" charset="0"/>
              <a:cs typeface="Arial" panose="020B0604020202020204" pitchFamily="34" charset="0"/>
            </a:rPr>
            <a:t>2. </a:t>
          </a:r>
          <a:r>
            <a:rPr lang="de-DE" sz="1400" b="1" kern="1200" dirty="0" err="1">
              <a:solidFill>
                <a:srgbClr val="FFFF00"/>
              </a:solidFill>
              <a:latin typeface="Arial" panose="020B0604020202020204" pitchFamily="34" charset="0"/>
              <a:cs typeface="Arial" panose="020B0604020202020204" pitchFamily="34" charset="0"/>
            </a:rPr>
            <a:t>Pre</a:t>
          </a:r>
          <a:r>
            <a:rPr lang="de-DE" sz="1400" b="1" kern="1200" dirty="0">
              <a:solidFill>
                <a:srgbClr val="FFFF00"/>
              </a:solidFill>
              <a:latin typeface="Arial" panose="020B0604020202020204" pitchFamily="34" charset="0"/>
              <a:cs typeface="Arial" panose="020B0604020202020204" pitchFamily="34" charset="0"/>
            </a:rPr>
            <a:t>-Departure </a:t>
          </a:r>
          <a:r>
            <a:rPr lang="de-DE" sz="1400" b="1" kern="1200" dirty="0" err="1">
              <a:solidFill>
                <a:srgbClr val="FFFF00"/>
              </a:solidFill>
              <a:latin typeface="Arial" panose="020B0604020202020204" pitchFamily="34" charset="0"/>
              <a:cs typeface="Arial" panose="020B0604020202020204" pitchFamily="34" charset="0"/>
            </a:rPr>
            <a:t>Preparation</a:t>
          </a:r>
          <a:r>
            <a:rPr lang="de-DE" sz="1400" b="1" kern="1200" dirty="0">
              <a:solidFill>
                <a:srgbClr val="FFFF00"/>
              </a:solidFill>
              <a:latin typeface="Arial" panose="020B0604020202020204" pitchFamily="34" charset="0"/>
              <a:cs typeface="Arial" panose="020B0604020202020204" pitchFamily="34" charset="0"/>
            </a:rPr>
            <a:t> (1 </a:t>
          </a:r>
          <a:r>
            <a:rPr lang="de-DE" sz="1400" b="1" kern="1200" dirty="0" err="1">
              <a:solidFill>
                <a:srgbClr val="FFFF00"/>
              </a:solidFill>
              <a:latin typeface="Arial" panose="020B0604020202020204" pitchFamily="34" charset="0"/>
              <a:cs typeface="Arial" panose="020B0604020202020204" pitchFamily="34" charset="0"/>
            </a:rPr>
            <a:t>Month</a:t>
          </a:r>
          <a:r>
            <a:rPr lang="de-DE" sz="1400" b="1" kern="1200" dirty="0">
              <a:solidFill>
                <a:srgbClr val="FFFF00"/>
              </a:solidFill>
              <a:latin typeface="Arial" panose="020B0604020202020204" pitchFamily="34" charset="0"/>
              <a:cs typeface="Arial" panose="020B0604020202020204" pitchFamily="34" charset="0"/>
            </a:rPr>
            <a:t> </a:t>
          </a:r>
          <a:r>
            <a:rPr lang="de-DE" sz="1400" b="1" kern="1200" dirty="0" err="1">
              <a:solidFill>
                <a:srgbClr val="FFFF00"/>
              </a:solidFill>
              <a:latin typeface="Arial" panose="020B0604020202020204" pitchFamily="34" charset="0"/>
              <a:cs typeface="Arial" panose="020B0604020202020204" pitchFamily="34" charset="0"/>
            </a:rPr>
            <a:t>Before</a:t>
          </a:r>
          <a:r>
            <a:rPr lang="de-DE" sz="1400" b="1" kern="1200" dirty="0">
              <a:solidFill>
                <a:srgbClr val="FFFF00"/>
              </a:solidFill>
              <a:latin typeface="Arial" panose="020B0604020202020204" pitchFamily="34" charset="0"/>
              <a:cs typeface="Arial" panose="020B0604020202020204" pitchFamily="34" charset="0"/>
            </a:rPr>
            <a:t> Departure)</a:t>
          </a:r>
          <a:endParaRPr lang="en-US" sz="1400" kern="1200" dirty="0">
            <a:solidFill>
              <a:srgbClr val="FFFF00"/>
            </a:solidFill>
            <a:latin typeface="Arial" panose="020B0604020202020204" pitchFamily="34" charset="0"/>
            <a:cs typeface="Arial" panose="020B0604020202020204" pitchFamily="34" charset="0"/>
          </a:endParaRPr>
        </a:p>
        <a:p>
          <a:pPr marL="114300" lvl="1" indent="-114300" algn="l" defTabSz="622300">
            <a:lnSpc>
              <a:spcPct val="90000"/>
            </a:lnSpc>
            <a:spcBef>
              <a:spcPct val="0"/>
            </a:spcBef>
            <a:spcAft>
              <a:spcPct val="15000"/>
            </a:spcAft>
            <a:buChar char="•"/>
          </a:pPr>
          <a:r>
            <a:rPr lang="de-DE" sz="1400" kern="1200" dirty="0" err="1">
              <a:latin typeface="Arial" panose="020B0604020202020204" pitchFamily="34" charset="0"/>
              <a:cs typeface="Arial" panose="020B0604020202020204" pitchFamily="34" charset="0"/>
            </a:rPr>
            <a:t>Attend</a:t>
          </a:r>
          <a:r>
            <a:rPr lang="de-DE" sz="1400" kern="1200" dirty="0">
              <a:latin typeface="Arial" panose="020B0604020202020204" pitchFamily="34" charset="0"/>
              <a:cs typeface="Arial" panose="020B0604020202020204" pitchFamily="34" charset="0"/>
            </a:rPr>
            <a:t> online info </a:t>
          </a:r>
          <a:r>
            <a:rPr lang="de-DE" sz="1400" kern="1200" dirty="0" err="1">
              <a:latin typeface="Arial" panose="020B0604020202020204" pitchFamily="34" charset="0"/>
              <a:cs typeface="Arial" panose="020B0604020202020204" pitchFamily="34" charset="0"/>
            </a:rPr>
            <a:t>sessions</a:t>
          </a:r>
          <a:r>
            <a:rPr lang="de-DE" sz="1400" kern="1200" dirty="0">
              <a:latin typeface="Arial" panose="020B0604020202020204" pitchFamily="34" charset="0"/>
              <a:cs typeface="Arial" panose="020B0604020202020204" pitchFamily="34" charset="0"/>
            </a:rPr>
            <a:t> and </a:t>
          </a:r>
          <a:r>
            <a:rPr lang="de-DE" sz="1400" kern="1200" dirty="0" err="1">
              <a:latin typeface="Arial" panose="020B0604020202020204" pitchFamily="34" charset="0"/>
              <a:cs typeface="Arial" panose="020B0604020202020204" pitchFamily="34" charset="0"/>
            </a:rPr>
            <a:t>preparation</a:t>
          </a:r>
          <a:r>
            <a:rPr lang="de-DE" sz="1400" kern="1200" dirty="0">
              <a:latin typeface="Arial" panose="020B0604020202020204" pitchFamily="34" charset="0"/>
              <a:cs typeface="Arial" panose="020B0604020202020204" pitchFamily="34" charset="0"/>
            </a:rPr>
            <a:t> </a:t>
          </a:r>
          <a:r>
            <a:rPr lang="de-DE" sz="1400" kern="1200" dirty="0" err="1">
              <a:latin typeface="Arial" panose="020B0604020202020204" pitchFamily="34" charset="0"/>
              <a:cs typeface="Arial" panose="020B0604020202020204" pitchFamily="34" charset="0"/>
            </a:rPr>
            <a:t>workshops</a:t>
          </a:r>
          <a:endParaRPr lang="en-US" sz="1400" kern="1200" dirty="0">
            <a:latin typeface="Arial" panose="020B0604020202020204" pitchFamily="34" charset="0"/>
            <a:cs typeface="Arial" panose="020B0604020202020204" pitchFamily="34" charset="0"/>
          </a:endParaRPr>
        </a:p>
        <a:p>
          <a:pPr marL="114300" lvl="1" indent="-114300" algn="l" defTabSz="622300">
            <a:lnSpc>
              <a:spcPct val="90000"/>
            </a:lnSpc>
            <a:spcBef>
              <a:spcPct val="0"/>
            </a:spcBef>
            <a:spcAft>
              <a:spcPct val="15000"/>
            </a:spcAft>
            <a:buChar char="•"/>
          </a:pPr>
          <a:r>
            <a:rPr lang="de-DE" sz="1400" kern="1200" dirty="0">
              <a:latin typeface="Arial" panose="020B0604020202020204" pitchFamily="34" charset="0"/>
              <a:cs typeface="Arial" panose="020B0604020202020204" pitchFamily="34" charset="0"/>
            </a:rPr>
            <a:t>Connect </a:t>
          </a:r>
          <a:r>
            <a:rPr lang="de-DE" sz="1400" kern="1200" dirty="0" err="1">
              <a:latin typeface="Arial" panose="020B0604020202020204" pitchFamily="34" charset="0"/>
              <a:cs typeface="Arial" panose="020B0604020202020204" pitchFamily="34" charset="0"/>
            </a:rPr>
            <a:t>with</a:t>
          </a:r>
          <a:r>
            <a:rPr lang="de-DE" sz="1400" kern="1200" dirty="0">
              <a:latin typeface="Arial" panose="020B0604020202020204" pitchFamily="34" charset="0"/>
              <a:cs typeface="Arial" panose="020B0604020202020204" pitchFamily="34" charset="0"/>
            </a:rPr>
            <a:t> </a:t>
          </a:r>
          <a:r>
            <a:rPr lang="de-DE" sz="1400" kern="1200" dirty="0" err="1">
              <a:latin typeface="Arial" panose="020B0604020202020204" pitchFamily="34" charset="0"/>
              <a:cs typeface="Arial" panose="020B0604020202020204" pitchFamily="34" charset="0"/>
            </a:rPr>
            <a:t>fellow</a:t>
          </a:r>
          <a:r>
            <a:rPr lang="de-DE" sz="1400" kern="1200" dirty="0">
              <a:latin typeface="Arial" panose="020B0604020202020204" pitchFamily="34" charset="0"/>
              <a:cs typeface="Arial" panose="020B0604020202020204" pitchFamily="34" charset="0"/>
            </a:rPr>
            <a:t> </a:t>
          </a:r>
          <a:r>
            <a:rPr lang="de-DE" sz="1400" kern="1200" dirty="0" err="1">
              <a:latin typeface="Arial" panose="020B0604020202020204" pitchFamily="34" charset="0"/>
              <a:cs typeface="Arial" panose="020B0604020202020204" pitchFamily="34" charset="0"/>
            </a:rPr>
            <a:t>participants</a:t>
          </a:r>
          <a:r>
            <a:rPr lang="de-DE" sz="1400" kern="1200" dirty="0">
              <a:latin typeface="Arial" panose="020B0604020202020204" pitchFamily="34" charset="0"/>
              <a:cs typeface="Arial" panose="020B0604020202020204" pitchFamily="34" charset="0"/>
            </a:rPr>
            <a:t> and </a:t>
          </a:r>
          <a:r>
            <a:rPr lang="de-DE" sz="1400" kern="1200" dirty="0" err="1">
              <a:latin typeface="Arial" panose="020B0604020202020204" pitchFamily="34" charset="0"/>
              <a:cs typeface="Arial" panose="020B0604020202020204" pitchFamily="34" charset="0"/>
            </a:rPr>
            <a:t>program</a:t>
          </a:r>
          <a:r>
            <a:rPr lang="de-DE" sz="1400" kern="1200" dirty="0">
              <a:latin typeface="Arial" panose="020B0604020202020204" pitchFamily="34" charset="0"/>
              <a:cs typeface="Arial" panose="020B0604020202020204" pitchFamily="34" charset="0"/>
            </a:rPr>
            <a:t> </a:t>
          </a:r>
          <a:r>
            <a:rPr lang="de-DE" sz="1400" kern="1200" dirty="0" err="1">
              <a:latin typeface="Arial" panose="020B0604020202020204" pitchFamily="34" charset="0"/>
              <a:cs typeface="Arial" panose="020B0604020202020204" pitchFamily="34" charset="0"/>
            </a:rPr>
            <a:t>coordinators</a:t>
          </a:r>
          <a:endParaRPr lang="en-US" sz="1400" kern="1200" dirty="0">
            <a:latin typeface="Arial" panose="020B0604020202020204" pitchFamily="34" charset="0"/>
            <a:cs typeface="Arial" panose="020B0604020202020204" pitchFamily="34" charset="0"/>
          </a:endParaRPr>
        </a:p>
      </dsp:txBody>
      <dsp:txXfrm>
        <a:off x="3967852" y="0"/>
        <a:ext cx="2688095" cy="1501494"/>
      </dsp:txXfrm>
    </dsp:sp>
    <dsp:sp modelId="{6DAA2299-EE87-4EF9-B320-A7CDA0310E42}">
      <dsp:nvSpPr>
        <dsp:cNvPr id="0" name=""/>
        <dsp:cNvSpPr/>
      </dsp:nvSpPr>
      <dsp:spPr>
        <a:xfrm>
          <a:off x="2146395" y="1499694"/>
          <a:ext cx="6238628" cy="285816"/>
        </a:xfrm>
        <a:custGeom>
          <a:avLst/>
          <a:gdLst/>
          <a:ahLst/>
          <a:cxnLst/>
          <a:rect l="0" t="0" r="0" b="0"/>
          <a:pathLst>
            <a:path>
              <a:moveTo>
                <a:pt x="6238628" y="0"/>
              </a:moveTo>
              <a:lnTo>
                <a:pt x="6238628" y="160008"/>
              </a:lnTo>
              <a:lnTo>
                <a:pt x="0" y="160008"/>
              </a:lnTo>
              <a:lnTo>
                <a:pt x="0" y="285816"/>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109543" y="1641035"/>
        <a:ext cx="312332" cy="3134"/>
      </dsp:txXfrm>
    </dsp:sp>
    <dsp:sp modelId="{F145E3A6-E8D5-4236-AEE3-865C13A9A959}">
      <dsp:nvSpPr>
        <dsp:cNvPr id="0" name=""/>
        <dsp:cNvSpPr/>
      </dsp:nvSpPr>
      <dsp:spPr>
        <a:xfrm>
          <a:off x="7040976" y="0"/>
          <a:ext cx="2688095" cy="150149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716" tIns="70031" rIns="66716" bIns="70031" numCol="1" spcCol="1270" anchor="t" anchorCtr="0">
          <a:noAutofit/>
        </a:bodyPr>
        <a:lstStyle/>
        <a:p>
          <a:pPr marL="0" lvl="0" indent="0" algn="l" defTabSz="622300">
            <a:lnSpc>
              <a:spcPct val="90000"/>
            </a:lnSpc>
            <a:spcBef>
              <a:spcPct val="0"/>
            </a:spcBef>
            <a:spcAft>
              <a:spcPct val="35000"/>
            </a:spcAft>
            <a:buNone/>
          </a:pPr>
          <a:r>
            <a:rPr lang="de-DE" sz="1400" b="1" kern="1200" dirty="0">
              <a:solidFill>
                <a:srgbClr val="FFFF00"/>
              </a:solidFill>
              <a:latin typeface="Arial" panose="020B0604020202020204" pitchFamily="34" charset="0"/>
              <a:cs typeface="Arial" panose="020B0604020202020204" pitchFamily="34" charset="0"/>
            </a:rPr>
            <a:t>3. Arrival &amp; Orientation (Week 1)</a:t>
          </a:r>
          <a:endParaRPr lang="en-US" sz="1400" kern="1200" dirty="0">
            <a:solidFill>
              <a:srgbClr val="FFFF00"/>
            </a:solidFill>
            <a:latin typeface="Arial" panose="020B0604020202020204" pitchFamily="34" charset="0"/>
            <a:cs typeface="Arial" panose="020B0604020202020204" pitchFamily="34" charset="0"/>
          </a:endParaRPr>
        </a:p>
        <a:p>
          <a:pPr marL="114300" lvl="1" indent="-114300" algn="l" defTabSz="622300">
            <a:lnSpc>
              <a:spcPct val="90000"/>
            </a:lnSpc>
            <a:spcBef>
              <a:spcPct val="0"/>
            </a:spcBef>
            <a:spcAft>
              <a:spcPct val="15000"/>
            </a:spcAft>
            <a:buChar char="•"/>
          </a:pPr>
          <a:r>
            <a:rPr lang="de-DE" sz="1400" kern="1200" dirty="0" err="1">
              <a:latin typeface="Arial" panose="020B0604020202020204" pitchFamily="34" charset="0"/>
              <a:cs typeface="Arial" panose="020B0604020202020204" pitchFamily="34" charset="0"/>
            </a:rPr>
            <a:t>Settle</a:t>
          </a:r>
          <a:r>
            <a:rPr lang="de-DE" sz="1400" kern="1200" dirty="0">
              <a:latin typeface="Arial" panose="020B0604020202020204" pitchFamily="34" charset="0"/>
              <a:cs typeface="Arial" panose="020B0604020202020204" pitchFamily="34" charset="0"/>
            </a:rPr>
            <a:t> </a:t>
          </a:r>
          <a:r>
            <a:rPr lang="de-DE" sz="1400" kern="1200" dirty="0" err="1">
              <a:latin typeface="Arial" panose="020B0604020202020204" pitchFamily="34" charset="0"/>
              <a:cs typeface="Arial" panose="020B0604020202020204" pitchFamily="34" charset="0"/>
            </a:rPr>
            <a:t>into</a:t>
          </a:r>
          <a:r>
            <a:rPr lang="de-DE" sz="1400" kern="1200" dirty="0">
              <a:latin typeface="Arial" panose="020B0604020202020204" pitchFamily="34" charset="0"/>
              <a:cs typeface="Arial" panose="020B0604020202020204" pitchFamily="34" charset="0"/>
            </a:rPr>
            <a:t> </a:t>
          </a:r>
          <a:r>
            <a:rPr lang="de-DE" sz="1400" kern="1200" dirty="0" err="1">
              <a:latin typeface="Arial" panose="020B0604020202020204" pitchFamily="34" charset="0"/>
              <a:cs typeface="Arial" panose="020B0604020202020204" pitchFamily="34" charset="0"/>
            </a:rPr>
            <a:t>your</a:t>
          </a:r>
          <a:r>
            <a:rPr lang="de-DE" sz="1400" kern="1200" dirty="0">
              <a:latin typeface="Arial" panose="020B0604020202020204" pitchFamily="34" charset="0"/>
              <a:cs typeface="Arial" panose="020B0604020202020204" pitchFamily="34" charset="0"/>
            </a:rPr>
            <a:t> guesthouse</a:t>
          </a:r>
          <a:endParaRPr lang="en-US" sz="1400" kern="1200" dirty="0">
            <a:latin typeface="Arial" panose="020B0604020202020204" pitchFamily="34" charset="0"/>
            <a:cs typeface="Arial" panose="020B0604020202020204" pitchFamily="34" charset="0"/>
          </a:endParaRPr>
        </a:p>
        <a:p>
          <a:pPr marL="114300" lvl="1" indent="-114300" algn="l" defTabSz="622300">
            <a:lnSpc>
              <a:spcPct val="90000"/>
            </a:lnSpc>
            <a:spcBef>
              <a:spcPct val="0"/>
            </a:spcBef>
            <a:spcAft>
              <a:spcPct val="15000"/>
            </a:spcAft>
            <a:buChar char="•"/>
          </a:pPr>
          <a:r>
            <a:rPr lang="de-DE" sz="1400" kern="1200" dirty="0" err="1">
              <a:latin typeface="Arial" panose="020B0604020202020204" pitchFamily="34" charset="0"/>
              <a:cs typeface="Arial" panose="020B0604020202020204" pitchFamily="34" charset="0"/>
            </a:rPr>
            <a:t>Participate</a:t>
          </a:r>
          <a:r>
            <a:rPr lang="de-DE" sz="1400" kern="1200" dirty="0">
              <a:latin typeface="Arial" panose="020B0604020202020204" pitchFamily="34" charset="0"/>
              <a:cs typeface="Arial" panose="020B0604020202020204" pitchFamily="34" charset="0"/>
            </a:rPr>
            <a:t> in </a:t>
          </a:r>
          <a:r>
            <a:rPr lang="de-DE" sz="1400" kern="1200" dirty="0" err="1">
              <a:latin typeface="Arial" panose="020B0604020202020204" pitchFamily="34" charset="0"/>
              <a:cs typeface="Arial" panose="020B0604020202020204" pitchFamily="34" charset="0"/>
            </a:rPr>
            <a:t>orientation</a:t>
          </a:r>
          <a:r>
            <a:rPr lang="de-DE" sz="1400" kern="1200" dirty="0">
              <a:latin typeface="Arial" panose="020B0604020202020204" pitchFamily="34" charset="0"/>
              <a:cs typeface="Arial" panose="020B0604020202020204" pitchFamily="34" charset="0"/>
            </a:rPr>
            <a:t> </a:t>
          </a:r>
          <a:r>
            <a:rPr lang="de-DE" sz="1400" kern="1200" dirty="0" err="1">
              <a:latin typeface="Arial" panose="020B0604020202020204" pitchFamily="34" charset="0"/>
              <a:cs typeface="Arial" panose="020B0604020202020204" pitchFamily="34" charset="0"/>
            </a:rPr>
            <a:t>week</a:t>
          </a:r>
          <a:r>
            <a:rPr lang="de-DE" sz="1400" kern="1200" dirty="0">
              <a:latin typeface="Arial" panose="020B0604020202020204" pitchFamily="34" charset="0"/>
              <a:cs typeface="Arial" panose="020B0604020202020204" pitchFamily="34" charset="0"/>
            </a:rPr>
            <a:t>: </a:t>
          </a:r>
          <a:r>
            <a:rPr lang="de-DE" sz="1400" kern="1200" dirty="0" err="1">
              <a:latin typeface="Arial" panose="020B0604020202020204" pitchFamily="34" charset="0"/>
              <a:cs typeface="Arial" panose="020B0604020202020204" pitchFamily="34" charset="0"/>
            </a:rPr>
            <a:t>safety</a:t>
          </a:r>
          <a:r>
            <a:rPr lang="de-DE" sz="1400" kern="1200" dirty="0">
              <a:latin typeface="Arial" panose="020B0604020202020204" pitchFamily="34" charset="0"/>
              <a:cs typeface="Arial" panose="020B0604020202020204" pitchFamily="34" charset="0"/>
            </a:rPr>
            <a:t> </a:t>
          </a:r>
          <a:r>
            <a:rPr lang="de-DE" sz="1400" kern="1200" dirty="0" err="1">
              <a:latin typeface="Arial" panose="020B0604020202020204" pitchFamily="34" charset="0"/>
              <a:cs typeface="Arial" panose="020B0604020202020204" pitchFamily="34" charset="0"/>
            </a:rPr>
            <a:t>briefing</a:t>
          </a:r>
          <a:r>
            <a:rPr lang="de-DE" sz="1400" kern="1200" dirty="0">
              <a:latin typeface="Arial" panose="020B0604020202020204" pitchFamily="34" charset="0"/>
              <a:cs typeface="Arial" panose="020B0604020202020204" pitchFamily="34" charset="0"/>
            </a:rPr>
            <a:t>, </a:t>
          </a:r>
          <a:r>
            <a:rPr lang="de-DE" sz="1400" kern="1200" dirty="0" err="1">
              <a:latin typeface="Arial" panose="020B0604020202020204" pitchFamily="34" charset="0"/>
              <a:cs typeface="Arial" panose="020B0604020202020204" pitchFamily="34" charset="0"/>
            </a:rPr>
            <a:t>local</a:t>
          </a:r>
          <a:r>
            <a:rPr lang="de-DE" sz="1400" kern="1200" dirty="0">
              <a:latin typeface="Arial" panose="020B0604020202020204" pitchFamily="34" charset="0"/>
              <a:cs typeface="Arial" panose="020B0604020202020204" pitchFamily="34" charset="0"/>
            </a:rPr>
            <a:t> </a:t>
          </a:r>
          <a:r>
            <a:rPr lang="de-DE" sz="1400" kern="1200" dirty="0" err="1">
              <a:latin typeface="Arial" panose="020B0604020202020204" pitchFamily="34" charset="0"/>
              <a:cs typeface="Arial" panose="020B0604020202020204" pitchFamily="34" charset="0"/>
            </a:rPr>
            <a:t>culture</a:t>
          </a:r>
          <a:r>
            <a:rPr lang="de-DE" sz="1400" kern="1200" dirty="0">
              <a:latin typeface="Arial" panose="020B0604020202020204" pitchFamily="34" charset="0"/>
              <a:cs typeface="Arial" panose="020B0604020202020204" pitchFamily="34" charset="0"/>
            </a:rPr>
            <a:t>, </a:t>
          </a:r>
          <a:r>
            <a:rPr lang="de-DE" sz="1400" kern="1200" dirty="0" err="1">
              <a:latin typeface="Arial" panose="020B0604020202020204" pitchFamily="34" charset="0"/>
              <a:cs typeface="Arial" panose="020B0604020202020204" pitchFamily="34" charset="0"/>
            </a:rPr>
            <a:t>project</a:t>
          </a:r>
          <a:r>
            <a:rPr lang="de-DE" sz="1400" kern="1200" dirty="0">
              <a:latin typeface="Arial" panose="020B0604020202020204" pitchFamily="34" charset="0"/>
              <a:cs typeface="Arial" panose="020B0604020202020204" pitchFamily="34" charset="0"/>
            </a:rPr>
            <a:t> </a:t>
          </a:r>
          <a:r>
            <a:rPr lang="de-DE" sz="1400" kern="1200" dirty="0" err="1">
              <a:latin typeface="Arial" panose="020B0604020202020204" pitchFamily="34" charset="0"/>
              <a:cs typeface="Arial" panose="020B0604020202020204" pitchFamily="34" charset="0"/>
            </a:rPr>
            <a:t>overview</a:t>
          </a:r>
          <a:endParaRPr lang="en-US" sz="1400" kern="1200" dirty="0">
            <a:latin typeface="Arial" panose="020B0604020202020204" pitchFamily="34" charset="0"/>
            <a:cs typeface="Arial" panose="020B0604020202020204" pitchFamily="34" charset="0"/>
          </a:endParaRPr>
        </a:p>
      </dsp:txBody>
      <dsp:txXfrm>
        <a:off x="7040976" y="0"/>
        <a:ext cx="2688095" cy="1501494"/>
      </dsp:txXfrm>
    </dsp:sp>
    <dsp:sp modelId="{BDBEFC5A-5E42-413D-8C6C-82B73AD6788A}">
      <dsp:nvSpPr>
        <dsp:cNvPr id="0" name=""/>
        <dsp:cNvSpPr/>
      </dsp:nvSpPr>
      <dsp:spPr>
        <a:xfrm>
          <a:off x="3488643" y="2710094"/>
          <a:ext cx="487873" cy="91440"/>
        </a:xfrm>
        <a:custGeom>
          <a:avLst/>
          <a:gdLst/>
          <a:ahLst/>
          <a:cxnLst/>
          <a:rect l="0" t="0" r="0" b="0"/>
          <a:pathLst>
            <a:path>
              <a:moveTo>
                <a:pt x="0" y="45720"/>
              </a:moveTo>
              <a:lnTo>
                <a:pt x="261036" y="45720"/>
              </a:lnTo>
              <a:lnTo>
                <a:pt x="261036" y="55996"/>
              </a:lnTo>
              <a:lnTo>
                <a:pt x="487873" y="55996"/>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719615" y="2754247"/>
        <a:ext cx="25928" cy="3134"/>
      </dsp:txXfrm>
    </dsp:sp>
    <dsp:sp modelId="{7B0FB7D1-4CA1-4DF0-9AAA-6A17E83C7478}">
      <dsp:nvSpPr>
        <dsp:cNvPr id="0" name=""/>
        <dsp:cNvSpPr/>
      </dsp:nvSpPr>
      <dsp:spPr>
        <a:xfrm>
          <a:off x="802348" y="1817910"/>
          <a:ext cx="2688095" cy="187580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716" tIns="70031" rIns="66716" bIns="70031" numCol="1" spcCol="1270" anchor="t" anchorCtr="0">
          <a:noAutofit/>
        </a:bodyPr>
        <a:lstStyle/>
        <a:p>
          <a:pPr marL="0" lvl="0" indent="0" algn="l" defTabSz="622300">
            <a:lnSpc>
              <a:spcPct val="90000"/>
            </a:lnSpc>
            <a:spcBef>
              <a:spcPct val="0"/>
            </a:spcBef>
            <a:spcAft>
              <a:spcPct val="35000"/>
            </a:spcAft>
            <a:buNone/>
          </a:pPr>
          <a:r>
            <a:rPr lang="de-DE" sz="1400" b="1" kern="1200" dirty="0">
              <a:solidFill>
                <a:srgbClr val="FFFF00"/>
              </a:solidFill>
              <a:latin typeface="Arial" panose="020B0604020202020204" pitchFamily="34" charset="0"/>
              <a:cs typeface="Arial" panose="020B0604020202020204" pitchFamily="34" charset="0"/>
            </a:rPr>
            <a:t>4. </a:t>
          </a:r>
          <a:r>
            <a:rPr lang="de-DE" sz="1400" b="1" kern="1200" dirty="0" err="1">
              <a:solidFill>
                <a:srgbClr val="FFFF00"/>
              </a:solidFill>
              <a:latin typeface="Arial" panose="020B0604020202020204" pitchFamily="34" charset="0"/>
              <a:cs typeface="Arial" panose="020B0604020202020204" pitchFamily="34" charset="0"/>
            </a:rPr>
            <a:t>Internship</a:t>
          </a:r>
          <a:r>
            <a:rPr lang="de-DE" sz="1400" b="1" kern="1200" dirty="0">
              <a:solidFill>
                <a:srgbClr val="FFFF00"/>
              </a:solidFill>
              <a:latin typeface="Arial" panose="020B0604020202020204" pitchFamily="34" charset="0"/>
              <a:cs typeface="Arial" panose="020B0604020202020204" pitchFamily="34" charset="0"/>
            </a:rPr>
            <a:t> &amp; </a:t>
          </a:r>
          <a:r>
            <a:rPr lang="de-DE" sz="1400" b="1" kern="1200" dirty="0" err="1">
              <a:solidFill>
                <a:srgbClr val="FFFF00"/>
              </a:solidFill>
              <a:latin typeface="Arial" panose="020B0604020202020204" pitchFamily="34" charset="0"/>
              <a:cs typeface="Arial" panose="020B0604020202020204" pitchFamily="34" charset="0"/>
            </a:rPr>
            <a:t>Volunteering</a:t>
          </a:r>
          <a:r>
            <a:rPr lang="de-DE" sz="1400" b="1" kern="1200" dirty="0">
              <a:solidFill>
                <a:srgbClr val="FFFF00"/>
              </a:solidFill>
              <a:latin typeface="Arial" panose="020B0604020202020204" pitchFamily="34" charset="0"/>
              <a:cs typeface="Arial" panose="020B0604020202020204" pitchFamily="34" charset="0"/>
            </a:rPr>
            <a:t> (</a:t>
          </a:r>
          <a:r>
            <a:rPr lang="de-DE" sz="1400" b="1" kern="1200" dirty="0" err="1">
              <a:solidFill>
                <a:srgbClr val="FFFF00"/>
              </a:solidFill>
              <a:latin typeface="Arial" panose="020B0604020202020204" pitchFamily="34" charset="0"/>
              <a:cs typeface="Arial" panose="020B0604020202020204" pitchFamily="34" charset="0"/>
            </a:rPr>
            <a:t>Weeks</a:t>
          </a:r>
          <a:r>
            <a:rPr lang="de-DE" sz="1400" b="1" kern="1200" dirty="0">
              <a:solidFill>
                <a:srgbClr val="FFFF00"/>
              </a:solidFill>
              <a:latin typeface="Arial" panose="020B0604020202020204" pitchFamily="34" charset="0"/>
              <a:cs typeface="Arial" panose="020B0604020202020204" pitchFamily="34" charset="0"/>
            </a:rPr>
            <a:t> 2–12)</a:t>
          </a:r>
          <a:endParaRPr lang="en-US" sz="1400" kern="1200" dirty="0">
            <a:solidFill>
              <a:srgbClr val="FFFF00"/>
            </a:solidFill>
            <a:latin typeface="Arial" panose="020B0604020202020204" pitchFamily="34" charset="0"/>
            <a:cs typeface="Arial" panose="020B0604020202020204" pitchFamily="34" charset="0"/>
          </a:endParaRPr>
        </a:p>
        <a:p>
          <a:pPr marL="114300" lvl="1" indent="-114300" algn="l" defTabSz="622300">
            <a:lnSpc>
              <a:spcPct val="90000"/>
            </a:lnSpc>
            <a:spcBef>
              <a:spcPct val="0"/>
            </a:spcBef>
            <a:spcAft>
              <a:spcPct val="15000"/>
            </a:spcAft>
            <a:buChar char="•"/>
          </a:pPr>
          <a:r>
            <a:rPr lang="de-DE" sz="1400" kern="1200" dirty="0" err="1">
              <a:latin typeface="Arial" panose="020B0604020202020204" pitchFamily="34" charset="0"/>
              <a:cs typeface="Arial" panose="020B0604020202020204" pitchFamily="34" charset="0"/>
            </a:rPr>
            <a:t>Get</a:t>
          </a:r>
          <a:r>
            <a:rPr lang="de-DE" sz="1400" kern="1200" dirty="0">
              <a:latin typeface="Arial" panose="020B0604020202020204" pitchFamily="34" charset="0"/>
              <a:cs typeface="Arial" panose="020B0604020202020204" pitchFamily="34" charset="0"/>
            </a:rPr>
            <a:t> </a:t>
          </a:r>
          <a:r>
            <a:rPr lang="de-DE" sz="1400" kern="1200" dirty="0" err="1">
              <a:latin typeface="Arial" panose="020B0604020202020204" pitchFamily="34" charset="0"/>
              <a:cs typeface="Arial" panose="020B0604020202020204" pitchFamily="34" charset="0"/>
            </a:rPr>
            <a:t>hands</a:t>
          </a:r>
          <a:r>
            <a:rPr lang="de-DE" sz="1400" kern="1200" dirty="0">
              <a:latin typeface="Arial" panose="020B0604020202020204" pitchFamily="34" charset="0"/>
              <a:cs typeface="Arial" panose="020B0604020202020204" pitchFamily="34" charset="0"/>
            </a:rPr>
            <a:t>-on </a:t>
          </a:r>
          <a:r>
            <a:rPr lang="de-DE" sz="1400" kern="1200" dirty="0" err="1">
              <a:latin typeface="Arial" panose="020B0604020202020204" pitchFamily="34" charset="0"/>
              <a:cs typeface="Arial" panose="020B0604020202020204" pitchFamily="34" charset="0"/>
            </a:rPr>
            <a:t>with</a:t>
          </a:r>
          <a:r>
            <a:rPr lang="de-DE" sz="1400" kern="1200" dirty="0">
              <a:latin typeface="Arial" panose="020B0604020202020204" pitchFamily="34" charset="0"/>
              <a:cs typeface="Arial" panose="020B0604020202020204" pitchFamily="34" charset="0"/>
            </a:rPr>
            <a:t> </a:t>
          </a:r>
          <a:r>
            <a:rPr lang="de-DE" sz="1400" kern="1200" dirty="0" err="1">
              <a:latin typeface="Arial" panose="020B0604020202020204" pitchFamily="34" charset="0"/>
              <a:cs typeface="Arial" panose="020B0604020202020204" pitchFamily="34" charset="0"/>
            </a:rPr>
            <a:t>community</a:t>
          </a:r>
          <a:r>
            <a:rPr lang="de-DE" sz="1400" kern="1200" dirty="0">
              <a:latin typeface="Arial" panose="020B0604020202020204" pitchFamily="34" charset="0"/>
              <a:cs typeface="Arial" panose="020B0604020202020204" pitchFamily="34" charset="0"/>
            </a:rPr>
            <a:t> </a:t>
          </a:r>
          <a:r>
            <a:rPr lang="de-DE" sz="1400" kern="1200" dirty="0" err="1">
              <a:latin typeface="Arial" panose="020B0604020202020204" pitchFamily="34" charset="0"/>
              <a:cs typeface="Arial" panose="020B0604020202020204" pitchFamily="34" charset="0"/>
            </a:rPr>
            <a:t>projects</a:t>
          </a:r>
          <a:r>
            <a:rPr lang="de-DE" sz="1400" kern="1200" dirty="0">
              <a:latin typeface="Arial" panose="020B0604020202020204" pitchFamily="34" charset="0"/>
              <a:cs typeface="Arial" panose="020B0604020202020204" pitchFamily="34" charset="0"/>
            </a:rPr>
            <a:t> &amp; </a:t>
          </a:r>
          <a:r>
            <a:rPr lang="de-DE" sz="1400" kern="1200" dirty="0" err="1">
              <a:latin typeface="Arial" panose="020B0604020202020204" pitchFamily="34" charset="0"/>
              <a:cs typeface="Arial" panose="020B0604020202020204" pitchFamily="34" charset="0"/>
            </a:rPr>
            <a:t>activities</a:t>
          </a:r>
          <a:endParaRPr lang="en-US" sz="1400" kern="1200" dirty="0">
            <a:latin typeface="Arial" panose="020B0604020202020204" pitchFamily="34" charset="0"/>
            <a:cs typeface="Arial" panose="020B0604020202020204" pitchFamily="34" charset="0"/>
          </a:endParaRPr>
        </a:p>
        <a:p>
          <a:pPr marL="114300" lvl="1" indent="-114300" algn="l" defTabSz="622300">
            <a:lnSpc>
              <a:spcPct val="90000"/>
            </a:lnSpc>
            <a:spcBef>
              <a:spcPct val="0"/>
            </a:spcBef>
            <a:spcAft>
              <a:spcPct val="15000"/>
            </a:spcAft>
            <a:buChar char="•"/>
          </a:pPr>
          <a:r>
            <a:rPr lang="de-DE" sz="1400" kern="1200" dirty="0">
              <a:latin typeface="Arial" panose="020B0604020202020204" pitchFamily="34" charset="0"/>
              <a:cs typeface="Arial" panose="020B0604020202020204" pitchFamily="34" charset="0"/>
            </a:rPr>
            <a:t>Weekly </a:t>
          </a:r>
          <a:r>
            <a:rPr lang="de-DE" sz="1400" kern="1200" dirty="0" err="1">
              <a:latin typeface="Arial" panose="020B0604020202020204" pitchFamily="34" charset="0"/>
              <a:cs typeface="Arial" panose="020B0604020202020204" pitchFamily="34" charset="0"/>
            </a:rPr>
            <a:t>team</a:t>
          </a:r>
          <a:r>
            <a:rPr lang="de-DE" sz="1400" kern="1200" dirty="0">
              <a:latin typeface="Arial" panose="020B0604020202020204" pitchFamily="34" charset="0"/>
              <a:cs typeface="Arial" panose="020B0604020202020204" pitchFamily="34" charset="0"/>
            </a:rPr>
            <a:t> </a:t>
          </a:r>
          <a:r>
            <a:rPr lang="de-DE" sz="1400" kern="1200" dirty="0" err="1">
              <a:latin typeface="Arial" panose="020B0604020202020204" pitchFamily="34" charset="0"/>
              <a:cs typeface="Arial" panose="020B0604020202020204" pitchFamily="34" charset="0"/>
            </a:rPr>
            <a:t>meetings</a:t>
          </a:r>
          <a:r>
            <a:rPr lang="de-DE" sz="1400" kern="1200" dirty="0">
              <a:latin typeface="Arial" panose="020B0604020202020204" pitchFamily="34" charset="0"/>
              <a:cs typeface="Arial" panose="020B0604020202020204" pitchFamily="34" charset="0"/>
            </a:rPr>
            <a:t>, </a:t>
          </a:r>
          <a:r>
            <a:rPr lang="de-DE" sz="1400" kern="1200" dirty="0" err="1">
              <a:latin typeface="Arial" panose="020B0604020202020204" pitchFamily="34" charset="0"/>
              <a:cs typeface="Arial" panose="020B0604020202020204" pitchFamily="34" charset="0"/>
            </a:rPr>
            <a:t>ongoing</a:t>
          </a:r>
          <a:r>
            <a:rPr lang="de-DE" sz="1400" kern="1200" dirty="0">
              <a:latin typeface="Arial" panose="020B0604020202020204" pitchFamily="34" charset="0"/>
              <a:cs typeface="Arial" panose="020B0604020202020204" pitchFamily="34" charset="0"/>
            </a:rPr>
            <a:t> </a:t>
          </a:r>
          <a:r>
            <a:rPr lang="de-DE" sz="1400" kern="1200" dirty="0" err="1">
              <a:latin typeface="Arial" panose="020B0604020202020204" pitchFamily="34" charset="0"/>
              <a:cs typeface="Arial" panose="020B0604020202020204" pitchFamily="34" charset="0"/>
            </a:rPr>
            <a:t>guidance</a:t>
          </a:r>
          <a:r>
            <a:rPr lang="de-DE" sz="1400" kern="1200" dirty="0">
              <a:latin typeface="Arial" panose="020B0604020202020204" pitchFamily="34" charset="0"/>
              <a:cs typeface="Arial" panose="020B0604020202020204" pitchFamily="34" charset="0"/>
            </a:rPr>
            <a:t>, and support</a:t>
          </a:r>
          <a:endParaRPr lang="en-US" sz="1400" kern="1200" dirty="0">
            <a:latin typeface="Arial" panose="020B0604020202020204" pitchFamily="34" charset="0"/>
            <a:cs typeface="Arial" panose="020B0604020202020204" pitchFamily="34" charset="0"/>
          </a:endParaRPr>
        </a:p>
        <a:p>
          <a:pPr marL="114300" lvl="1" indent="-114300" algn="l" defTabSz="622300">
            <a:lnSpc>
              <a:spcPct val="90000"/>
            </a:lnSpc>
            <a:spcBef>
              <a:spcPct val="0"/>
            </a:spcBef>
            <a:spcAft>
              <a:spcPct val="15000"/>
            </a:spcAft>
            <a:buChar char="•"/>
          </a:pPr>
          <a:r>
            <a:rPr lang="de-DE" sz="1400" kern="1200" dirty="0">
              <a:latin typeface="Arial" panose="020B0604020202020204" pitchFamily="34" charset="0"/>
              <a:cs typeface="Arial" panose="020B0604020202020204" pitchFamily="34" charset="0"/>
            </a:rPr>
            <a:t>Free </a:t>
          </a:r>
          <a:r>
            <a:rPr lang="de-DE" sz="1400" kern="1200" dirty="0" err="1">
              <a:latin typeface="Arial" panose="020B0604020202020204" pitchFamily="34" charset="0"/>
              <a:cs typeface="Arial" panose="020B0604020202020204" pitchFamily="34" charset="0"/>
            </a:rPr>
            <a:t>weekends</a:t>
          </a:r>
          <a:r>
            <a:rPr lang="de-DE" sz="1400" kern="1200" dirty="0">
              <a:latin typeface="Arial" panose="020B0604020202020204" pitchFamily="34" charset="0"/>
              <a:cs typeface="Arial" panose="020B0604020202020204" pitchFamily="34" charset="0"/>
            </a:rPr>
            <a:t> </a:t>
          </a:r>
          <a:r>
            <a:rPr lang="de-DE" sz="1400" kern="1200" dirty="0" err="1">
              <a:latin typeface="Arial" panose="020B0604020202020204" pitchFamily="34" charset="0"/>
              <a:cs typeface="Arial" panose="020B0604020202020204" pitchFamily="34" charset="0"/>
            </a:rPr>
            <a:t>for</a:t>
          </a:r>
          <a:r>
            <a:rPr lang="de-DE" sz="1400" kern="1200" dirty="0">
              <a:latin typeface="Arial" panose="020B0604020202020204" pitchFamily="34" charset="0"/>
              <a:cs typeface="Arial" panose="020B0604020202020204" pitchFamily="34" charset="0"/>
            </a:rPr>
            <a:t> </a:t>
          </a:r>
          <a:r>
            <a:rPr lang="de-DE" sz="1400" kern="1200" dirty="0" err="1">
              <a:latin typeface="Arial" panose="020B0604020202020204" pitchFamily="34" charset="0"/>
              <a:cs typeface="Arial" panose="020B0604020202020204" pitchFamily="34" charset="0"/>
            </a:rPr>
            <a:t>exploration</a:t>
          </a:r>
          <a:r>
            <a:rPr lang="de-DE" sz="1400" kern="1200" dirty="0">
              <a:latin typeface="Arial" panose="020B0604020202020204" pitchFamily="34" charset="0"/>
              <a:cs typeface="Arial" panose="020B0604020202020204" pitchFamily="34" charset="0"/>
            </a:rPr>
            <a:t> and </a:t>
          </a:r>
          <a:r>
            <a:rPr lang="de-DE" sz="1400" kern="1200" dirty="0" err="1">
              <a:latin typeface="Arial" panose="020B0604020202020204" pitchFamily="34" charset="0"/>
              <a:cs typeface="Arial" panose="020B0604020202020204" pitchFamily="34" charset="0"/>
            </a:rPr>
            <a:t>cultural</a:t>
          </a:r>
          <a:r>
            <a:rPr lang="de-DE" sz="1400" kern="1200" dirty="0">
              <a:latin typeface="Arial" panose="020B0604020202020204" pitchFamily="34" charset="0"/>
              <a:cs typeface="Arial" panose="020B0604020202020204" pitchFamily="34" charset="0"/>
            </a:rPr>
            <a:t> </a:t>
          </a:r>
          <a:r>
            <a:rPr lang="de-DE" sz="1400" kern="1200" dirty="0" err="1">
              <a:latin typeface="Arial" panose="020B0604020202020204" pitchFamily="34" charset="0"/>
              <a:cs typeface="Arial" panose="020B0604020202020204" pitchFamily="34" charset="0"/>
            </a:rPr>
            <a:t>immersion</a:t>
          </a:r>
          <a:endParaRPr lang="en-US" sz="1400" kern="1200" dirty="0">
            <a:latin typeface="Arial" panose="020B0604020202020204" pitchFamily="34" charset="0"/>
            <a:cs typeface="Arial" panose="020B0604020202020204" pitchFamily="34" charset="0"/>
          </a:endParaRPr>
        </a:p>
      </dsp:txBody>
      <dsp:txXfrm>
        <a:off x="802348" y="1817910"/>
        <a:ext cx="2688095" cy="1875807"/>
      </dsp:txXfrm>
    </dsp:sp>
    <dsp:sp modelId="{FCC5738A-CCED-4F26-99DA-07795899ADA0}">
      <dsp:nvSpPr>
        <dsp:cNvPr id="0" name=""/>
        <dsp:cNvSpPr/>
      </dsp:nvSpPr>
      <dsp:spPr>
        <a:xfrm>
          <a:off x="6695211" y="2720371"/>
          <a:ext cx="416038" cy="91440"/>
        </a:xfrm>
        <a:custGeom>
          <a:avLst/>
          <a:gdLst/>
          <a:ahLst/>
          <a:cxnLst/>
          <a:rect l="0" t="0" r="0" b="0"/>
          <a:pathLst>
            <a:path>
              <a:moveTo>
                <a:pt x="0" y="45720"/>
              </a:moveTo>
              <a:lnTo>
                <a:pt x="225119" y="45720"/>
              </a:lnTo>
              <a:lnTo>
                <a:pt x="225119" y="55972"/>
              </a:lnTo>
              <a:lnTo>
                <a:pt x="416038" y="55972"/>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892061" y="2764524"/>
        <a:ext cx="22337" cy="3134"/>
      </dsp:txXfrm>
    </dsp:sp>
    <dsp:sp modelId="{46D43C54-69ED-4722-8911-8582B9EC7AC7}">
      <dsp:nvSpPr>
        <dsp:cNvPr id="0" name=""/>
        <dsp:cNvSpPr/>
      </dsp:nvSpPr>
      <dsp:spPr>
        <a:xfrm>
          <a:off x="4008916" y="2015344"/>
          <a:ext cx="2688095" cy="150149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716" tIns="70031" rIns="66716" bIns="70031" numCol="1" spcCol="1270" anchor="t" anchorCtr="0">
          <a:noAutofit/>
        </a:bodyPr>
        <a:lstStyle/>
        <a:p>
          <a:pPr marL="0" lvl="0" indent="0" algn="l" defTabSz="622300">
            <a:lnSpc>
              <a:spcPct val="90000"/>
            </a:lnSpc>
            <a:spcBef>
              <a:spcPct val="0"/>
            </a:spcBef>
            <a:spcAft>
              <a:spcPct val="35000"/>
            </a:spcAft>
            <a:buNone/>
          </a:pPr>
          <a:r>
            <a:rPr lang="de-DE" sz="1400" b="1" kern="1200" dirty="0">
              <a:solidFill>
                <a:srgbClr val="FFFF00"/>
              </a:solidFill>
              <a:latin typeface="Arial" panose="020B0604020202020204" pitchFamily="34" charset="0"/>
              <a:cs typeface="Arial" panose="020B0604020202020204" pitchFamily="34" charset="0"/>
            </a:rPr>
            <a:t>5. Special </a:t>
          </a:r>
          <a:r>
            <a:rPr lang="de-DE" sz="1400" b="1" kern="1200" dirty="0" err="1">
              <a:solidFill>
                <a:srgbClr val="FFFF00"/>
              </a:solidFill>
              <a:latin typeface="Arial" panose="020B0604020202020204" pitchFamily="34" charset="0"/>
              <a:cs typeface="Arial" panose="020B0604020202020204" pitchFamily="34" charset="0"/>
            </a:rPr>
            <a:t>Activities</a:t>
          </a:r>
          <a:r>
            <a:rPr lang="de-DE" sz="1400" b="1" kern="1200" dirty="0">
              <a:solidFill>
                <a:srgbClr val="FFFF00"/>
              </a:solidFill>
              <a:latin typeface="Arial" panose="020B0604020202020204" pitchFamily="34" charset="0"/>
              <a:cs typeface="Arial" panose="020B0604020202020204" pitchFamily="34" charset="0"/>
            </a:rPr>
            <a:t> &amp; </a:t>
          </a:r>
          <a:r>
            <a:rPr lang="de-DE" sz="1400" b="1" kern="1200" dirty="0" err="1">
              <a:solidFill>
                <a:srgbClr val="FFFF00"/>
              </a:solidFill>
              <a:latin typeface="Arial" panose="020B0604020202020204" pitchFamily="34" charset="0"/>
              <a:cs typeface="Arial" panose="020B0604020202020204" pitchFamily="34" charset="0"/>
            </a:rPr>
            <a:t>Excursions</a:t>
          </a:r>
          <a:r>
            <a:rPr lang="de-DE" sz="1400" b="1" kern="1200" dirty="0">
              <a:solidFill>
                <a:srgbClr val="FFFF00"/>
              </a:solidFill>
              <a:latin typeface="Arial" panose="020B0604020202020204" pitchFamily="34" charset="0"/>
              <a:cs typeface="Arial" panose="020B0604020202020204" pitchFamily="34" charset="0"/>
            </a:rPr>
            <a:t> (</a:t>
          </a:r>
          <a:r>
            <a:rPr lang="de-DE" sz="1400" b="1" kern="1200" dirty="0" err="1">
              <a:solidFill>
                <a:srgbClr val="FFFF00"/>
              </a:solidFill>
              <a:latin typeface="Arial" panose="020B0604020202020204" pitchFamily="34" charset="0"/>
              <a:cs typeface="Arial" panose="020B0604020202020204" pitchFamily="34" charset="0"/>
            </a:rPr>
            <a:t>Throughout</a:t>
          </a:r>
          <a:r>
            <a:rPr lang="de-DE" sz="1400" b="1" kern="1200" dirty="0">
              <a:solidFill>
                <a:srgbClr val="FFFF00"/>
              </a:solidFill>
              <a:latin typeface="Arial" panose="020B0604020202020204" pitchFamily="34" charset="0"/>
              <a:cs typeface="Arial" panose="020B0604020202020204" pitchFamily="34" charset="0"/>
            </a:rPr>
            <a:t> </a:t>
          </a:r>
          <a:r>
            <a:rPr lang="de-DE" sz="1400" b="1" kern="1200" dirty="0" err="1">
              <a:solidFill>
                <a:srgbClr val="FFFF00"/>
              </a:solidFill>
              <a:latin typeface="Arial" panose="020B0604020202020204" pitchFamily="34" charset="0"/>
              <a:cs typeface="Arial" panose="020B0604020202020204" pitchFamily="34" charset="0"/>
            </a:rPr>
            <a:t>Stay</a:t>
          </a:r>
          <a:r>
            <a:rPr lang="de-DE" sz="1400" b="1" kern="1200" dirty="0">
              <a:solidFill>
                <a:srgbClr val="FFFF00"/>
              </a:solidFill>
              <a:latin typeface="Arial" panose="020B0604020202020204" pitchFamily="34" charset="0"/>
              <a:cs typeface="Arial" panose="020B0604020202020204" pitchFamily="34" charset="0"/>
            </a:rPr>
            <a:t>)</a:t>
          </a:r>
          <a:endParaRPr lang="en-US" sz="1400" kern="1200" dirty="0">
            <a:solidFill>
              <a:srgbClr val="FFFF00"/>
            </a:solidFill>
            <a:latin typeface="Arial" panose="020B0604020202020204" pitchFamily="34" charset="0"/>
            <a:cs typeface="Arial" panose="020B0604020202020204" pitchFamily="34" charset="0"/>
          </a:endParaRPr>
        </a:p>
        <a:p>
          <a:pPr marL="114300" lvl="1" indent="-114300" algn="l" defTabSz="622300">
            <a:lnSpc>
              <a:spcPct val="90000"/>
            </a:lnSpc>
            <a:spcBef>
              <a:spcPct val="0"/>
            </a:spcBef>
            <a:spcAft>
              <a:spcPct val="15000"/>
            </a:spcAft>
            <a:buChar char="•"/>
          </a:pPr>
          <a:r>
            <a:rPr lang="de-DE" sz="1400" kern="1200" dirty="0" err="1">
              <a:latin typeface="Arial" panose="020B0604020202020204" pitchFamily="34" charset="0"/>
              <a:cs typeface="Arial" panose="020B0604020202020204" pitchFamily="34" charset="0"/>
            </a:rPr>
            <a:t>Join</a:t>
          </a:r>
          <a:r>
            <a:rPr lang="de-DE" sz="1400" kern="1200" dirty="0">
              <a:latin typeface="Arial" panose="020B0604020202020204" pitchFamily="34" charset="0"/>
              <a:cs typeface="Arial" panose="020B0604020202020204" pitchFamily="34" charset="0"/>
            </a:rPr>
            <a:t> </a:t>
          </a:r>
          <a:r>
            <a:rPr lang="de-DE" sz="1400" kern="1200" dirty="0" err="1">
              <a:latin typeface="Arial" panose="020B0604020202020204" pitchFamily="34" charset="0"/>
              <a:cs typeface="Arial" panose="020B0604020202020204" pitchFamily="34" charset="0"/>
            </a:rPr>
            <a:t>excursions</a:t>
          </a:r>
          <a:r>
            <a:rPr lang="de-DE" sz="1400" kern="1200" dirty="0">
              <a:latin typeface="Arial" panose="020B0604020202020204" pitchFamily="34" charset="0"/>
              <a:cs typeface="Arial" panose="020B0604020202020204" pitchFamily="34" charset="0"/>
            </a:rPr>
            <a:t> (</a:t>
          </a:r>
          <a:r>
            <a:rPr lang="de-DE" sz="1400" kern="1200" dirty="0" err="1">
              <a:latin typeface="Arial" panose="020B0604020202020204" pitchFamily="34" charset="0"/>
              <a:cs typeface="Arial" panose="020B0604020202020204" pitchFamily="34" charset="0"/>
            </a:rPr>
            <a:t>safari</a:t>
          </a:r>
          <a:r>
            <a:rPr lang="de-DE" sz="1400" kern="1200" dirty="0">
              <a:latin typeface="Arial" panose="020B0604020202020204" pitchFamily="34" charset="0"/>
              <a:cs typeface="Arial" panose="020B0604020202020204" pitchFamily="34" charset="0"/>
            </a:rPr>
            <a:t>, </a:t>
          </a:r>
          <a:r>
            <a:rPr lang="de-DE" sz="1400" kern="1200" dirty="0" err="1">
              <a:latin typeface="Arial" panose="020B0604020202020204" pitchFamily="34" charset="0"/>
              <a:cs typeface="Arial" panose="020B0604020202020204" pitchFamily="34" charset="0"/>
            </a:rPr>
            <a:t>local</a:t>
          </a:r>
          <a:r>
            <a:rPr lang="de-DE" sz="1400" kern="1200" dirty="0">
              <a:latin typeface="Arial" panose="020B0604020202020204" pitchFamily="34" charset="0"/>
              <a:cs typeface="Arial" panose="020B0604020202020204" pitchFamily="34" charset="0"/>
            </a:rPr>
            <a:t> </a:t>
          </a:r>
          <a:r>
            <a:rPr lang="de-DE" sz="1400" kern="1200" dirty="0" err="1">
              <a:latin typeface="Arial" panose="020B0604020202020204" pitchFamily="34" charset="0"/>
              <a:cs typeface="Arial" panose="020B0604020202020204" pitchFamily="34" charset="0"/>
            </a:rPr>
            <a:t>events</a:t>
          </a:r>
          <a:r>
            <a:rPr lang="de-DE" sz="1400" kern="1200" dirty="0">
              <a:latin typeface="Arial" panose="020B0604020202020204" pitchFamily="34" charset="0"/>
              <a:cs typeface="Arial" panose="020B0604020202020204" pitchFamily="34" charset="0"/>
            </a:rPr>
            <a:t>, </a:t>
          </a:r>
          <a:r>
            <a:rPr lang="de-DE" sz="1400" kern="1200" dirty="0" err="1">
              <a:latin typeface="Arial" panose="020B0604020202020204" pitchFamily="34" charset="0"/>
              <a:cs typeface="Arial" panose="020B0604020202020204" pitchFamily="34" charset="0"/>
            </a:rPr>
            <a:t>visits</a:t>
          </a:r>
          <a:r>
            <a:rPr lang="de-DE" sz="1400" kern="1200" dirty="0">
              <a:latin typeface="Arial" panose="020B0604020202020204" pitchFamily="34" charset="0"/>
              <a:cs typeface="Arial" panose="020B0604020202020204" pitchFamily="34" charset="0"/>
            </a:rPr>
            <a:t> </a:t>
          </a:r>
          <a:r>
            <a:rPr lang="de-DE" sz="1400" kern="1200" dirty="0" err="1">
              <a:latin typeface="Arial" panose="020B0604020202020204" pitchFamily="34" charset="0"/>
              <a:cs typeface="Arial" panose="020B0604020202020204" pitchFamily="34" charset="0"/>
            </a:rPr>
            <a:t>to</a:t>
          </a:r>
          <a:r>
            <a:rPr lang="de-DE" sz="1400" kern="1200" dirty="0">
              <a:latin typeface="Arial" panose="020B0604020202020204" pitchFamily="34" charset="0"/>
              <a:cs typeface="Arial" panose="020B0604020202020204" pitchFamily="34" charset="0"/>
            </a:rPr>
            <a:t> </a:t>
          </a:r>
          <a:r>
            <a:rPr lang="de-DE" sz="1400" kern="1200" dirty="0" err="1">
              <a:latin typeface="Arial" panose="020B0604020202020204" pitchFamily="34" charset="0"/>
              <a:cs typeface="Arial" panose="020B0604020202020204" pitchFamily="34" charset="0"/>
            </a:rPr>
            <a:t>other</a:t>
          </a:r>
          <a:r>
            <a:rPr lang="de-DE" sz="1400" kern="1200" dirty="0">
              <a:latin typeface="Arial" panose="020B0604020202020204" pitchFamily="34" charset="0"/>
              <a:cs typeface="Arial" panose="020B0604020202020204" pitchFamily="34" charset="0"/>
            </a:rPr>
            <a:t> NGOs)</a:t>
          </a:r>
          <a:endParaRPr lang="en-US" sz="1400" kern="1200" dirty="0">
            <a:latin typeface="Arial" panose="020B0604020202020204" pitchFamily="34" charset="0"/>
            <a:cs typeface="Arial" panose="020B0604020202020204" pitchFamily="34" charset="0"/>
          </a:endParaRPr>
        </a:p>
      </dsp:txBody>
      <dsp:txXfrm>
        <a:off x="4008916" y="2015344"/>
        <a:ext cx="2688095" cy="1501494"/>
      </dsp:txXfrm>
    </dsp:sp>
    <dsp:sp modelId="{404EB536-D285-40D6-A578-5AB7F3A7554E}">
      <dsp:nvSpPr>
        <dsp:cNvPr id="0" name=""/>
        <dsp:cNvSpPr/>
      </dsp:nvSpPr>
      <dsp:spPr>
        <a:xfrm>
          <a:off x="5318816" y="3525290"/>
          <a:ext cx="3168880" cy="387576"/>
        </a:xfrm>
        <a:custGeom>
          <a:avLst/>
          <a:gdLst/>
          <a:ahLst/>
          <a:cxnLst/>
          <a:rect l="0" t="0" r="0" b="0"/>
          <a:pathLst>
            <a:path>
              <a:moveTo>
                <a:pt x="3168880" y="0"/>
              </a:moveTo>
              <a:lnTo>
                <a:pt x="3168880" y="210888"/>
              </a:lnTo>
              <a:lnTo>
                <a:pt x="0" y="210888"/>
              </a:lnTo>
              <a:lnTo>
                <a:pt x="0" y="387576"/>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823347" y="3717512"/>
        <a:ext cx="159817" cy="3134"/>
      </dsp:txXfrm>
    </dsp:sp>
    <dsp:sp modelId="{08A6163B-722F-46C7-9835-49737A6BF61A}">
      <dsp:nvSpPr>
        <dsp:cNvPr id="0" name=""/>
        <dsp:cNvSpPr/>
      </dsp:nvSpPr>
      <dsp:spPr>
        <a:xfrm>
          <a:off x="7143649" y="2025596"/>
          <a:ext cx="2688095" cy="150149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716" tIns="70031" rIns="66716" bIns="70031" numCol="1" spcCol="1270" anchor="t" anchorCtr="0">
          <a:noAutofit/>
        </a:bodyPr>
        <a:lstStyle/>
        <a:p>
          <a:pPr marL="0" lvl="0" indent="0" algn="l" defTabSz="622300">
            <a:lnSpc>
              <a:spcPct val="90000"/>
            </a:lnSpc>
            <a:spcBef>
              <a:spcPct val="0"/>
            </a:spcBef>
            <a:spcAft>
              <a:spcPct val="35000"/>
            </a:spcAft>
            <a:buNone/>
          </a:pPr>
          <a:r>
            <a:rPr lang="de-DE" sz="1400" b="1" kern="1200" dirty="0">
              <a:solidFill>
                <a:srgbClr val="FFFF00"/>
              </a:solidFill>
              <a:latin typeface="Arial" panose="020B0604020202020204" pitchFamily="34" charset="0"/>
              <a:cs typeface="Arial" panose="020B0604020202020204" pitchFamily="34" charset="0"/>
            </a:rPr>
            <a:t>6. Project Wrap-Up &amp; Evaluation (Final Week)</a:t>
          </a:r>
          <a:endParaRPr lang="en-US" sz="1400" kern="1200" dirty="0">
            <a:solidFill>
              <a:srgbClr val="FFFF00"/>
            </a:solidFill>
            <a:latin typeface="Arial" panose="020B0604020202020204" pitchFamily="34" charset="0"/>
            <a:cs typeface="Arial" panose="020B0604020202020204" pitchFamily="34" charset="0"/>
          </a:endParaRPr>
        </a:p>
        <a:p>
          <a:pPr marL="114300" lvl="1" indent="-114300" algn="l" defTabSz="622300">
            <a:lnSpc>
              <a:spcPct val="90000"/>
            </a:lnSpc>
            <a:spcBef>
              <a:spcPct val="0"/>
            </a:spcBef>
            <a:spcAft>
              <a:spcPct val="15000"/>
            </a:spcAft>
            <a:buChar char="•"/>
          </a:pPr>
          <a:r>
            <a:rPr lang="de-DE" sz="1400" kern="1200" dirty="0" err="1">
              <a:latin typeface="Arial" panose="020B0604020202020204" pitchFamily="34" charset="0"/>
              <a:cs typeface="Arial" panose="020B0604020202020204" pitchFamily="34" charset="0"/>
            </a:rPr>
            <a:t>Present</a:t>
          </a:r>
          <a:r>
            <a:rPr lang="de-DE" sz="1400" kern="1200" dirty="0">
              <a:latin typeface="Arial" panose="020B0604020202020204" pitchFamily="34" charset="0"/>
              <a:cs typeface="Arial" panose="020B0604020202020204" pitchFamily="34" charset="0"/>
            </a:rPr>
            <a:t> </a:t>
          </a:r>
          <a:r>
            <a:rPr lang="de-DE" sz="1400" kern="1200" dirty="0" err="1">
              <a:latin typeface="Arial" panose="020B0604020202020204" pitchFamily="34" charset="0"/>
              <a:cs typeface="Arial" panose="020B0604020202020204" pitchFamily="34" charset="0"/>
            </a:rPr>
            <a:t>your</a:t>
          </a:r>
          <a:r>
            <a:rPr lang="de-DE" sz="1400" kern="1200" dirty="0">
              <a:latin typeface="Arial" panose="020B0604020202020204" pitchFamily="34" charset="0"/>
              <a:cs typeface="Arial" panose="020B0604020202020204" pitchFamily="34" charset="0"/>
            </a:rPr>
            <a:t> </a:t>
          </a:r>
          <a:r>
            <a:rPr lang="de-DE" sz="1400" kern="1200" dirty="0" err="1">
              <a:latin typeface="Arial" panose="020B0604020202020204" pitchFamily="34" charset="0"/>
              <a:cs typeface="Arial" panose="020B0604020202020204" pitchFamily="34" charset="0"/>
            </a:rPr>
            <a:t>work</a:t>
          </a:r>
          <a:r>
            <a:rPr lang="de-DE" sz="1400" kern="1200" dirty="0">
              <a:latin typeface="Arial" panose="020B0604020202020204" pitchFamily="34" charset="0"/>
              <a:cs typeface="Arial" panose="020B0604020202020204" pitchFamily="34" charset="0"/>
            </a:rPr>
            <a:t> and </a:t>
          </a:r>
          <a:r>
            <a:rPr lang="de-DE" sz="1400" kern="1200" dirty="0" err="1">
              <a:latin typeface="Arial" panose="020B0604020202020204" pitchFamily="34" charset="0"/>
              <a:cs typeface="Arial" panose="020B0604020202020204" pitchFamily="34" charset="0"/>
            </a:rPr>
            <a:t>impact</a:t>
          </a:r>
          <a:endParaRPr lang="en-US" sz="1400" kern="1200" dirty="0">
            <a:latin typeface="Arial" panose="020B0604020202020204" pitchFamily="34" charset="0"/>
            <a:cs typeface="Arial" panose="020B0604020202020204" pitchFamily="34" charset="0"/>
          </a:endParaRPr>
        </a:p>
        <a:p>
          <a:pPr marL="114300" lvl="1" indent="-114300" algn="l" defTabSz="622300">
            <a:lnSpc>
              <a:spcPct val="90000"/>
            </a:lnSpc>
            <a:spcBef>
              <a:spcPct val="0"/>
            </a:spcBef>
            <a:spcAft>
              <a:spcPct val="15000"/>
            </a:spcAft>
            <a:buChar char="•"/>
          </a:pPr>
          <a:r>
            <a:rPr lang="de-DE" sz="1400" kern="1200" dirty="0" err="1">
              <a:latin typeface="Arial" panose="020B0604020202020204" pitchFamily="34" charset="0"/>
              <a:cs typeface="Arial" panose="020B0604020202020204" pitchFamily="34" charset="0"/>
            </a:rPr>
            <a:t>Receive</a:t>
          </a:r>
          <a:r>
            <a:rPr lang="de-DE" sz="1400" kern="1200" dirty="0">
              <a:latin typeface="Arial" panose="020B0604020202020204" pitchFamily="34" charset="0"/>
              <a:cs typeface="Arial" panose="020B0604020202020204" pitchFamily="34" charset="0"/>
            </a:rPr>
            <a:t> </a:t>
          </a:r>
          <a:r>
            <a:rPr lang="de-DE" sz="1400" kern="1200" dirty="0" err="1">
              <a:latin typeface="Arial" panose="020B0604020202020204" pitchFamily="34" charset="0"/>
              <a:cs typeface="Arial" panose="020B0604020202020204" pitchFamily="34" charset="0"/>
            </a:rPr>
            <a:t>feedback</a:t>
          </a:r>
          <a:r>
            <a:rPr lang="de-DE" sz="1400" kern="1200" dirty="0">
              <a:latin typeface="Arial" panose="020B0604020202020204" pitchFamily="34" charset="0"/>
              <a:cs typeface="Arial" panose="020B0604020202020204" pitchFamily="34" charset="0"/>
            </a:rPr>
            <a:t> and </a:t>
          </a:r>
          <a:r>
            <a:rPr lang="de-DE" sz="1400" kern="1200" dirty="0" err="1">
              <a:latin typeface="Arial" panose="020B0604020202020204" pitchFamily="34" charset="0"/>
              <a:cs typeface="Arial" panose="020B0604020202020204" pitchFamily="34" charset="0"/>
            </a:rPr>
            <a:t>official</a:t>
          </a:r>
          <a:r>
            <a:rPr lang="de-DE" sz="1400" kern="1200" dirty="0">
              <a:latin typeface="Arial" panose="020B0604020202020204" pitchFamily="34" charset="0"/>
              <a:cs typeface="Arial" panose="020B0604020202020204" pitchFamily="34" charset="0"/>
            </a:rPr>
            <a:t> </a:t>
          </a:r>
          <a:r>
            <a:rPr lang="de-DE" sz="1400" kern="1200" dirty="0" err="1">
              <a:latin typeface="Arial" panose="020B0604020202020204" pitchFamily="34" charset="0"/>
              <a:cs typeface="Arial" panose="020B0604020202020204" pitchFamily="34" charset="0"/>
            </a:rPr>
            <a:t>internship</a:t>
          </a:r>
          <a:r>
            <a:rPr lang="de-DE" sz="1400" kern="1200" dirty="0">
              <a:latin typeface="Arial" panose="020B0604020202020204" pitchFamily="34" charset="0"/>
              <a:cs typeface="Arial" panose="020B0604020202020204" pitchFamily="34" charset="0"/>
            </a:rPr>
            <a:t> </a:t>
          </a:r>
          <a:r>
            <a:rPr lang="de-DE" sz="1400" kern="1200" dirty="0" err="1">
              <a:latin typeface="Arial" panose="020B0604020202020204" pitchFamily="34" charset="0"/>
              <a:cs typeface="Arial" panose="020B0604020202020204" pitchFamily="34" charset="0"/>
            </a:rPr>
            <a:t>certificate</a:t>
          </a:r>
          <a:endParaRPr lang="en-US" sz="1400" kern="1200" dirty="0">
            <a:latin typeface="Arial" panose="020B0604020202020204" pitchFamily="34" charset="0"/>
            <a:cs typeface="Arial" panose="020B0604020202020204" pitchFamily="34" charset="0"/>
          </a:endParaRPr>
        </a:p>
      </dsp:txBody>
      <dsp:txXfrm>
        <a:off x="7143649" y="2025596"/>
        <a:ext cx="2688095" cy="1501494"/>
      </dsp:txXfrm>
    </dsp:sp>
    <dsp:sp modelId="{D932E430-D6C1-449F-B504-9DB3C3AC62FF}">
      <dsp:nvSpPr>
        <dsp:cNvPr id="0" name=""/>
        <dsp:cNvSpPr/>
      </dsp:nvSpPr>
      <dsp:spPr>
        <a:xfrm>
          <a:off x="3974768" y="3945267"/>
          <a:ext cx="2688095" cy="150149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716" tIns="70031" rIns="66716" bIns="70031" numCol="1" spcCol="1270" anchor="t" anchorCtr="0">
          <a:noAutofit/>
        </a:bodyPr>
        <a:lstStyle/>
        <a:p>
          <a:pPr marL="0" lvl="0" indent="0" algn="l" defTabSz="622300">
            <a:lnSpc>
              <a:spcPct val="90000"/>
            </a:lnSpc>
            <a:spcBef>
              <a:spcPct val="0"/>
            </a:spcBef>
            <a:spcAft>
              <a:spcPct val="35000"/>
            </a:spcAft>
            <a:buNone/>
          </a:pPr>
          <a:r>
            <a:rPr lang="de-DE" sz="1400" b="1" kern="1200" dirty="0">
              <a:solidFill>
                <a:srgbClr val="FFFF00"/>
              </a:solidFill>
              <a:latin typeface="Arial" panose="020B0604020202020204" pitchFamily="34" charset="0"/>
              <a:cs typeface="Arial" panose="020B0604020202020204" pitchFamily="34" charset="0"/>
            </a:rPr>
            <a:t>7. Departure &amp; Alumni Network</a:t>
          </a:r>
          <a:endParaRPr lang="en-US" sz="1400" kern="1200" dirty="0">
            <a:solidFill>
              <a:srgbClr val="FFFF00"/>
            </a:solidFill>
            <a:latin typeface="Arial" panose="020B0604020202020204" pitchFamily="34" charset="0"/>
            <a:cs typeface="Arial" panose="020B0604020202020204" pitchFamily="34" charset="0"/>
          </a:endParaRPr>
        </a:p>
        <a:p>
          <a:pPr marL="114300" lvl="1" indent="-114300" algn="l" defTabSz="622300">
            <a:lnSpc>
              <a:spcPct val="90000"/>
            </a:lnSpc>
            <a:spcBef>
              <a:spcPct val="0"/>
            </a:spcBef>
            <a:spcAft>
              <a:spcPct val="15000"/>
            </a:spcAft>
            <a:buChar char="•"/>
          </a:pPr>
          <a:r>
            <a:rPr lang="de-DE" sz="1400" kern="1200" dirty="0">
              <a:latin typeface="Arial" panose="020B0604020202020204" pitchFamily="34" charset="0"/>
              <a:cs typeface="Arial" panose="020B0604020202020204" pitchFamily="34" charset="0"/>
            </a:rPr>
            <a:t>Farewell </a:t>
          </a:r>
          <a:r>
            <a:rPr lang="de-DE" sz="1400" kern="1200" dirty="0" err="1">
              <a:latin typeface="Arial" panose="020B0604020202020204" pitchFamily="34" charset="0"/>
              <a:cs typeface="Arial" panose="020B0604020202020204" pitchFamily="34" charset="0"/>
            </a:rPr>
            <a:t>event</a:t>
          </a:r>
          <a:endParaRPr lang="en-US" sz="1400" kern="1200" dirty="0">
            <a:latin typeface="Arial" panose="020B0604020202020204" pitchFamily="34" charset="0"/>
            <a:cs typeface="Arial" panose="020B0604020202020204" pitchFamily="34" charset="0"/>
          </a:endParaRPr>
        </a:p>
        <a:p>
          <a:pPr marL="114300" lvl="1" indent="-114300" algn="l" defTabSz="622300">
            <a:lnSpc>
              <a:spcPct val="90000"/>
            </a:lnSpc>
            <a:spcBef>
              <a:spcPct val="0"/>
            </a:spcBef>
            <a:spcAft>
              <a:spcPct val="15000"/>
            </a:spcAft>
            <a:buChar char="•"/>
          </a:pPr>
          <a:r>
            <a:rPr lang="de-DE" sz="1400" kern="1200" dirty="0" err="1">
              <a:latin typeface="Arial" panose="020B0604020202020204" pitchFamily="34" charset="0"/>
              <a:cs typeface="Arial" panose="020B0604020202020204" pitchFamily="34" charset="0"/>
            </a:rPr>
            <a:t>Stay</a:t>
          </a:r>
          <a:r>
            <a:rPr lang="de-DE" sz="1400" kern="1200" dirty="0">
              <a:latin typeface="Arial" panose="020B0604020202020204" pitchFamily="34" charset="0"/>
              <a:cs typeface="Arial" panose="020B0604020202020204" pitchFamily="34" charset="0"/>
            </a:rPr>
            <a:t> </a:t>
          </a:r>
          <a:r>
            <a:rPr lang="de-DE" sz="1400" kern="1200" dirty="0" err="1">
              <a:latin typeface="Arial" panose="020B0604020202020204" pitchFamily="34" charset="0"/>
              <a:cs typeface="Arial" panose="020B0604020202020204" pitchFamily="34" charset="0"/>
            </a:rPr>
            <a:t>connected</a:t>
          </a:r>
          <a:r>
            <a:rPr lang="de-DE" sz="1400" kern="1200" dirty="0">
              <a:latin typeface="Arial" panose="020B0604020202020204" pitchFamily="34" charset="0"/>
              <a:cs typeface="Arial" panose="020B0604020202020204" pitchFamily="34" charset="0"/>
            </a:rPr>
            <a:t> </a:t>
          </a:r>
          <a:r>
            <a:rPr lang="de-DE" sz="1400" kern="1200" dirty="0" err="1">
              <a:latin typeface="Arial" panose="020B0604020202020204" pitchFamily="34" charset="0"/>
              <a:cs typeface="Arial" panose="020B0604020202020204" pitchFamily="34" charset="0"/>
            </a:rPr>
            <a:t>with</a:t>
          </a:r>
          <a:r>
            <a:rPr lang="de-DE" sz="1400" kern="1200" dirty="0">
              <a:latin typeface="Arial" panose="020B0604020202020204" pitchFamily="34" charset="0"/>
              <a:cs typeface="Arial" panose="020B0604020202020204" pitchFamily="34" charset="0"/>
            </a:rPr>
            <a:t> SCN </a:t>
          </a:r>
          <a:r>
            <a:rPr lang="de-DE" sz="1400" kern="1200" dirty="0" err="1">
              <a:latin typeface="Arial" panose="020B0604020202020204" pitchFamily="34" charset="0"/>
              <a:cs typeface="Arial" panose="020B0604020202020204" pitchFamily="34" charset="0"/>
            </a:rPr>
            <a:t>Kenya</a:t>
          </a:r>
          <a:r>
            <a:rPr lang="de-DE" sz="1400" kern="1200" dirty="0">
              <a:latin typeface="Arial" panose="020B0604020202020204" pitchFamily="34" charset="0"/>
              <a:cs typeface="Arial" panose="020B0604020202020204" pitchFamily="34" charset="0"/>
            </a:rPr>
            <a:t> and </a:t>
          </a:r>
          <a:r>
            <a:rPr lang="de-DE" sz="1400" kern="1200" dirty="0" err="1">
              <a:latin typeface="Arial" panose="020B0604020202020204" pitchFamily="34" charset="0"/>
              <a:cs typeface="Arial" panose="020B0604020202020204" pitchFamily="34" charset="0"/>
            </a:rPr>
            <a:t>fellow</a:t>
          </a:r>
          <a:r>
            <a:rPr lang="de-DE" sz="1400" kern="1200" dirty="0">
              <a:latin typeface="Arial" panose="020B0604020202020204" pitchFamily="34" charset="0"/>
              <a:cs typeface="Arial" panose="020B0604020202020204" pitchFamily="34" charset="0"/>
            </a:rPr>
            <a:t> </a:t>
          </a:r>
          <a:r>
            <a:rPr lang="de-DE" sz="1400" kern="1200" dirty="0" err="1">
              <a:latin typeface="Arial" panose="020B0604020202020204" pitchFamily="34" charset="0"/>
              <a:cs typeface="Arial" panose="020B0604020202020204" pitchFamily="34" charset="0"/>
            </a:rPr>
            <a:t>changemakers</a:t>
          </a:r>
          <a:endParaRPr lang="en-US" sz="1400" kern="1200" dirty="0">
            <a:latin typeface="Arial" panose="020B0604020202020204" pitchFamily="34" charset="0"/>
            <a:cs typeface="Arial" panose="020B0604020202020204" pitchFamily="34" charset="0"/>
          </a:endParaRPr>
        </a:p>
      </dsp:txBody>
      <dsp:txXfrm>
        <a:off x="3974768" y="3945267"/>
        <a:ext cx="2688095" cy="150149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0F20FA-8EC4-4A46-85A8-079CC0BB294F}" type="datetimeFigureOut">
              <a:rPr lang="de-DE" smtClean="0"/>
              <a:t>19.02.2026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470E91-2EC8-4AA1-844F-16016F40F9ED}" type="slidenum">
              <a:rPr lang="de-DE" smtClean="0"/>
              <a:t>‹Nr.›</a:t>
            </a:fld>
            <a:endParaRPr lang="de-DE"/>
          </a:p>
        </p:txBody>
      </p:sp>
    </p:spTree>
    <p:extLst>
      <p:ext uri="{BB962C8B-B14F-4D97-AF65-F5344CB8AC3E}">
        <p14:creationId xmlns:p14="http://schemas.microsoft.com/office/powerpoint/2010/main" val="681197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DD470E91-2EC8-4AA1-844F-16016F40F9ED}" type="slidenum">
              <a:rPr lang="de-DE" smtClean="0"/>
              <a:t>2</a:t>
            </a:fld>
            <a:endParaRPr lang="de-DE"/>
          </a:p>
        </p:txBody>
      </p:sp>
    </p:spTree>
    <p:extLst>
      <p:ext uri="{BB962C8B-B14F-4D97-AF65-F5344CB8AC3E}">
        <p14:creationId xmlns:p14="http://schemas.microsoft.com/office/powerpoint/2010/main" val="35409537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DD470E91-2EC8-4AA1-844F-16016F40F9ED}" type="slidenum">
              <a:rPr lang="de-DE" smtClean="0"/>
              <a:t>3</a:t>
            </a:fld>
            <a:endParaRPr lang="de-DE"/>
          </a:p>
        </p:txBody>
      </p:sp>
    </p:spTree>
    <p:extLst>
      <p:ext uri="{BB962C8B-B14F-4D97-AF65-F5344CB8AC3E}">
        <p14:creationId xmlns:p14="http://schemas.microsoft.com/office/powerpoint/2010/main" val="28100301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DD470E91-2EC8-4AA1-844F-16016F40F9ED}" type="slidenum">
              <a:rPr lang="de-DE" smtClean="0"/>
              <a:t>4</a:t>
            </a:fld>
            <a:endParaRPr lang="de-DE"/>
          </a:p>
        </p:txBody>
      </p:sp>
    </p:spTree>
    <p:extLst>
      <p:ext uri="{BB962C8B-B14F-4D97-AF65-F5344CB8AC3E}">
        <p14:creationId xmlns:p14="http://schemas.microsoft.com/office/powerpoint/2010/main" val="11090802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DD470E91-2EC8-4AA1-844F-16016F40F9ED}" type="slidenum">
              <a:rPr lang="de-DE" smtClean="0"/>
              <a:t>5</a:t>
            </a:fld>
            <a:endParaRPr lang="de-DE"/>
          </a:p>
        </p:txBody>
      </p:sp>
    </p:spTree>
    <p:extLst>
      <p:ext uri="{BB962C8B-B14F-4D97-AF65-F5344CB8AC3E}">
        <p14:creationId xmlns:p14="http://schemas.microsoft.com/office/powerpoint/2010/main" val="241700613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Master" Target="../slideMasters/slideMaster1.xml"/><Relationship Id="rId4" Type="http://schemas.openxmlformats.org/officeDocument/2006/relationships/image" Target="../media/image2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Photo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365760" y="5218032"/>
            <a:ext cx="11460480" cy="786384"/>
          </a:xfrm>
        </p:spPr>
        <p:txBody>
          <a:bodyPr vert="horz" lIns="91440" tIns="45720" rIns="91440" bIns="45720" rtlCol="0" anchor="b">
            <a:normAutofit/>
          </a:bodyPr>
          <a:lstStyle>
            <a:lvl1pPr>
              <a:defRPr lang="en-US" sz="4000" dirty="0"/>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365760" y="5972629"/>
            <a:ext cx="11460480" cy="480373"/>
          </a:xfrm>
        </p:spPr>
        <p:txBody>
          <a:bodyPr vert="horz" lIns="91440" tIns="45720" rIns="91440" bIns="45720" rtlCol="0">
            <a:normAutofit/>
          </a:bodyPr>
          <a:lstStyle>
            <a:lvl1pPr marL="0" indent="0">
              <a:buNone/>
              <a:defRPr lang="en-US" dirty="0"/>
            </a:lvl1pPr>
          </a:lstStyle>
          <a:p>
            <a:pPr lvl="0"/>
            <a:r>
              <a:rPr lang="en-US" dirty="0"/>
              <a:t>Click to edit Master subtitle style</a:t>
            </a:r>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0" y="0"/>
            <a:ext cx="12191999" cy="4986425"/>
          </a:xfrm>
          <a:blipFill dpi="0" rotWithShape="1">
            <a:blip r:embed="rId2" cstate="email">
              <a:alphaModFix amt="60000"/>
              <a:extLst>
                <a:ext uri="{28A0092B-C50C-407E-A947-70E740481C1C}">
                  <a14:useLocalDpi xmlns:a14="http://schemas.microsoft.com/office/drawing/2010/main" val="0"/>
                </a:ext>
              </a:extLst>
            </a:blip>
            <a:srcRect/>
            <a:stretch>
              <a:fillRect/>
            </a:stretch>
          </a:blipFill>
        </p:spPr>
        <p:txBody>
          <a:bodyPr/>
          <a:lstStyle>
            <a:lvl1pPr marL="0" indent="0">
              <a:buNone/>
              <a:defRPr/>
            </a:lvl1pPr>
          </a:lstStyle>
          <a:p>
            <a:r>
              <a:rPr lang="en-US" dirty="0"/>
              <a:t>.</a:t>
            </a:r>
          </a:p>
        </p:txBody>
      </p:sp>
      <p:sp>
        <p:nvSpPr>
          <p:cNvPr id="7" name="Date Placeholder 6">
            <a:extLst>
              <a:ext uri="{FF2B5EF4-FFF2-40B4-BE49-F238E27FC236}">
                <a16:creationId xmlns:a16="http://schemas.microsoft.com/office/drawing/2014/main" id="{1AA6C9C7-A264-237A-7F3C-46E6A7A9646D}"/>
              </a:ext>
            </a:extLst>
          </p:cNvPr>
          <p:cNvSpPr>
            <a:spLocks noGrp="1"/>
          </p:cNvSpPr>
          <p:nvPr>
            <p:ph type="dt" sz="half" idx="14"/>
          </p:nvPr>
        </p:nvSpPr>
        <p:spPr/>
        <p:txBody>
          <a:bodyPr/>
          <a:lstStyle/>
          <a:p>
            <a:fld id="{567B50E4-2343-4B20-80BE-1605C97DFB16}" type="datetime1">
              <a:rPr lang="en-US" smtClean="0"/>
              <a:t>2/19/2026</a:t>
            </a:fld>
            <a:endParaRPr lang="en-US"/>
          </a:p>
        </p:txBody>
      </p:sp>
      <p:sp>
        <p:nvSpPr>
          <p:cNvPr id="8" name="Footer Placeholder 7">
            <a:extLst>
              <a:ext uri="{FF2B5EF4-FFF2-40B4-BE49-F238E27FC236}">
                <a16:creationId xmlns:a16="http://schemas.microsoft.com/office/drawing/2014/main" id="{1B5B8C48-05E9-5280-3F6A-22F8BCBB477E}"/>
              </a:ext>
            </a:extLst>
          </p:cNvPr>
          <p:cNvSpPr>
            <a:spLocks noGrp="1"/>
          </p:cNvSpPr>
          <p:nvPr>
            <p:ph type="ftr" sz="quarter" idx="15"/>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47BC820F-C031-6832-5CA0-B972903E0D5F}"/>
              </a:ext>
            </a:extLst>
          </p:cNvPr>
          <p:cNvSpPr>
            <a:spLocks noGrp="1"/>
          </p:cNvSpPr>
          <p:nvPr>
            <p:ph type="sldNum" sz="quarter" idx="16"/>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6916277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C02DE44A-7CD8-4860-9BDC-2BE4C911F6D0}" type="datetime1">
              <a:rPr lang="en-US" smtClean="0"/>
              <a:t>2/19/2026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32800859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168896" y="1129554"/>
            <a:ext cx="4361688" cy="3475236"/>
          </a:xfrm>
        </p:spPr>
        <p:txBody>
          <a:bodyPr vert="horz" lIns="91440" tIns="45720" rIns="91440" bIns="45720" rtlCol="0" anchor="b">
            <a:normAutofit/>
          </a:bodyPr>
          <a:lstStyle>
            <a:lvl1pPr>
              <a:defRPr lang="en-US" sz="5400" dirty="0"/>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168897" y="4731335"/>
            <a:ext cx="4206240" cy="1184585"/>
          </a:xfrm>
        </p:spPr>
        <p:txBody>
          <a:bodyPr vert="horz" lIns="91440" tIns="45720" rIns="91440" bIns="45720" rtlCol="0">
            <a:normAutofit/>
          </a:bodyPr>
          <a:lstStyle>
            <a:lvl1pPr marL="0" indent="0">
              <a:buNone/>
              <a:defRPr lang="en-US" sz="2000" dirty="0"/>
            </a:lvl1pPr>
          </a:lstStyle>
          <a:p>
            <a:pPr lvl="0"/>
            <a:r>
              <a:rPr lang="en-US" dirty="0"/>
              <a:t>Click to edit Master subtitle style</a:t>
            </a:r>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0" y="0"/>
            <a:ext cx="6584950" cy="6858000"/>
          </a:xfrm>
          <a:blipFill dpi="0" rotWithShape="1">
            <a:blip r:embed="rId2" cstate="email">
              <a:alphaModFix amt="60000"/>
              <a:extLst>
                <a:ext uri="{28A0092B-C50C-407E-A947-70E740481C1C}">
                  <a14:useLocalDpi xmlns:a14="http://schemas.microsoft.com/office/drawing/2010/main" val="0"/>
                </a:ext>
              </a:extLst>
            </a:blip>
            <a:srcRect/>
            <a:stretch>
              <a:fillRect/>
            </a:stretch>
          </a:blipFill>
        </p:spPr>
        <p:txBody>
          <a:bodyPr/>
          <a:lstStyle>
            <a:lvl1pPr marL="0" indent="0">
              <a:buNone/>
              <a:defRPr/>
            </a:lvl1pPr>
          </a:lstStyle>
          <a:p>
            <a:r>
              <a:rPr lang="en-US" dirty="0"/>
              <a: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7168895" y="6453002"/>
            <a:ext cx="1707625" cy="365125"/>
          </a:xfrm>
        </p:spPr>
        <p:txBody>
          <a:bodyPr/>
          <a:lstStyle>
            <a:lvl1pPr>
              <a:defRPr>
                <a:solidFill>
                  <a:schemeClr val="tx1"/>
                </a:solidFill>
                <a:effectLst/>
              </a:defRPr>
            </a:lvl1pPr>
          </a:lstStyle>
          <a:p>
            <a:fld id="{E38EAEAF-D16E-446F-97F9-D23FB245CB45}" type="datetime1">
              <a:rPr lang="en-US" smtClean="0"/>
              <a:t>2/19/2026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1418096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Photo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365760" y="411480"/>
            <a:ext cx="4654296" cy="3739896"/>
          </a:xfrm>
        </p:spPr>
        <p:txBody>
          <a:bodyPr vert="horz" lIns="91440" tIns="45720" rIns="91440" bIns="45720" rtlCol="0" anchor="t">
            <a:normAutofit/>
          </a:bodyPr>
          <a:lstStyle>
            <a:lvl1pPr>
              <a:defRPr lang="en-US" sz="5200" dirty="0"/>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365760" y="4873752"/>
            <a:ext cx="4206240" cy="1380744"/>
          </a:xfrm>
        </p:spPr>
        <p:txBody>
          <a:bodyPr vert="horz" lIns="91440" tIns="45720" rIns="91440" bIns="45720" rtlCol="0" anchor="b">
            <a:normAutofit/>
          </a:bodyPr>
          <a:lstStyle>
            <a:lvl1pPr marL="0" indent="0">
              <a:buNone/>
              <a:defRPr lang="en-US" dirty="0"/>
            </a:lvl1pPr>
          </a:lstStyle>
          <a:p>
            <a:pPr lvl="0"/>
            <a:r>
              <a:rPr lang="en-US" dirty="0"/>
              <a:t>Click to edit Master subtitle style</a:t>
            </a:r>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5596128" y="0"/>
            <a:ext cx="6595872" cy="6858000"/>
          </a:xfrm>
          <a:blipFill dpi="0" rotWithShape="1">
            <a:blip r:embed="rId2" cstate="email">
              <a:alphaModFix amt="60000"/>
              <a:extLst>
                <a:ext uri="{28A0092B-C50C-407E-A947-70E740481C1C}">
                  <a14:useLocalDpi xmlns:a14="http://schemas.microsoft.com/office/drawing/2010/main" val="0"/>
                </a:ext>
              </a:extLst>
            </a:blip>
            <a:srcRect/>
            <a:stretch>
              <a:fillRect/>
            </a:stretch>
          </a:blipFill>
        </p:spPr>
        <p:txBody>
          <a:bodyPr/>
          <a:lstStyle>
            <a:lvl1pPr marL="0" indent="0">
              <a:buNone/>
              <a:defRPr/>
            </a:lvl1pPr>
          </a:lstStyle>
          <a:p>
            <a:r>
              <a:rPr lang="en-US" dirty="0"/>
              <a:t>.</a:t>
            </a:r>
          </a:p>
        </p:txBody>
      </p:sp>
      <p:sp>
        <p:nvSpPr>
          <p:cNvPr id="7" name="Date Placeholder 6">
            <a:extLst>
              <a:ext uri="{FF2B5EF4-FFF2-40B4-BE49-F238E27FC236}">
                <a16:creationId xmlns:a16="http://schemas.microsoft.com/office/drawing/2014/main" id="{F991F941-2D53-CC10-7947-62237A245FE0}"/>
              </a:ext>
            </a:extLst>
          </p:cNvPr>
          <p:cNvSpPr>
            <a:spLocks noGrp="1"/>
          </p:cNvSpPr>
          <p:nvPr>
            <p:ph type="dt" sz="half" idx="14"/>
          </p:nvPr>
        </p:nvSpPr>
        <p:spPr>
          <a:xfrm>
            <a:off x="137160" y="6453002"/>
            <a:ext cx="1951777" cy="365125"/>
          </a:xfrm>
        </p:spPr>
        <p:txBody>
          <a:bodyPr/>
          <a:lstStyle/>
          <a:p>
            <a:fld id="{782E7A21-5BA8-4C4C-9705-3A1EA342AD8A}" type="datetime1">
              <a:rPr lang="en-US" smtClean="0"/>
              <a:t>2/19/2026</a:t>
            </a:fld>
            <a:endParaRPr lang="en-US"/>
          </a:p>
        </p:txBody>
      </p:sp>
      <p:sp>
        <p:nvSpPr>
          <p:cNvPr id="8" name="Footer Placeholder 7">
            <a:extLst>
              <a:ext uri="{FF2B5EF4-FFF2-40B4-BE49-F238E27FC236}">
                <a16:creationId xmlns:a16="http://schemas.microsoft.com/office/drawing/2014/main" id="{9A6E6A4C-6C55-068A-43AA-78DB4D1D643B}"/>
              </a:ext>
            </a:extLst>
          </p:cNvPr>
          <p:cNvSpPr>
            <a:spLocks noGrp="1"/>
          </p:cNvSpPr>
          <p:nvPr>
            <p:ph type="ftr" sz="quarter" idx="15"/>
          </p:nvPr>
        </p:nvSpPr>
        <p:spPr>
          <a:xfrm>
            <a:off x="2088937" y="6453002"/>
            <a:ext cx="2805405" cy="365125"/>
          </a:xfrm>
        </p:spPr>
        <p:txBody>
          <a:bodyPr/>
          <a:lstStyle/>
          <a:p>
            <a:r>
              <a:rPr lang="en-US"/>
              <a:t>Sample Footer Text</a:t>
            </a:r>
          </a:p>
        </p:txBody>
      </p:sp>
      <p:sp>
        <p:nvSpPr>
          <p:cNvPr id="9" name="Slide Number Placeholder 8">
            <a:extLst>
              <a:ext uri="{FF2B5EF4-FFF2-40B4-BE49-F238E27FC236}">
                <a16:creationId xmlns:a16="http://schemas.microsoft.com/office/drawing/2014/main" id="{C1A2CCFF-14A7-08A8-4465-732CD8928728}"/>
              </a:ext>
            </a:extLst>
          </p:cNvPr>
          <p:cNvSpPr>
            <a:spLocks noGrp="1"/>
          </p:cNvSpPr>
          <p:nvPr>
            <p:ph type="sldNum" sz="quarter" idx="16"/>
          </p:nvPr>
        </p:nvSpPr>
        <p:spPr>
          <a:xfrm>
            <a:off x="4844578" y="6453002"/>
            <a:ext cx="429207" cy="365125"/>
          </a:xfrm>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25599531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521208" y="548642"/>
            <a:ext cx="7478991" cy="3635797"/>
          </a:xfrm>
        </p:spPr>
        <p:txBody>
          <a:bodyPr vert="horz" lIns="91440" tIns="45720" rIns="91440" bIns="45720" rtlCol="0" anchor="t">
            <a:normAutofit/>
          </a:bodyPr>
          <a:lstStyle>
            <a:lvl1pPr>
              <a:defRPr lang="en-US" sz="7000" dirty="0"/>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521208" y="4473553"/>
            <a:ext cx="6655522" cy="1545336"/>
          </a:xfrm>
        </p:spPr>
        <p:txBody>
          <a:bodyPr vert="horz" lIns="91440" tIns="45720" rIns="91440" bIns="45720" rtlCol="0" anchor="b">
            <a:normAutofit/>
          </a:bodyPr>
          <a:lstStyle>
            <a:lvl1pPr marL="0" indent="0">
              <a:buNone/>
              <a:defRPr lang="en-US" sz="2200" dirty="0"/>
            </a:lvl1pPr>
          </a:lstStyle>
          <a:p>
            <a:pPr lvl="0"/>
            <a:r>
              <a:rPr lang="en-US" dirty="0"/>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1CBE73BE-5F1F-40EF-8F67-E3F24D65884D}" type="datetime1">
              <a:rPr lang="en-US" smtClean="0"/>
              <a:t>2/19/2026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14379207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8008" y="854239"/>
            <a:ext cx="7876287" cy="3592629"/>
          </a:xfrm>
        </p:spPr>
        <p:txBody>
          <a:bodyPr vert="horz" lIns="91440" tIns="45720" rIns="91440" bIns="45720" rtlCol="0" anchor="b">
            <a:normAutofit/>
          </a:bodyPr>
          <a:lstStyle>
            <a:lvl1pPr>
              <a:defRPr lang="en-US" sz="7200" dirty="0"/>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58368" y="4617138"/>
            <a:ext cx="7375466" cy="1014984"/>
          </a:xfrm>
        </p:spPr>
        <p:txBody>
          <a:bodyPr vert="horz" lIns="91440" tIns="45720" rIns="91440" bIns="45720" rtlCol="0">
            <a:normAutofit/>
          </a:bodyPr>
          <a:lstStyle>
            <a:lvl1pPr marL="0" indent="0">
              <a:buNone/>
              <a:defRPr lang="en-US" dirty="0"/>
            </a:lvl1pPr>
          </a:lstStyle>
          <a:p>
            <a:pPr lvl="0"/>
            <a:r>
              <a:rPr lang="en-US" dirty="0"/>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3C868EF1-668D-4AD0-8652-1F3B3622EDC2}" type="datetime1">
              <a:rPr lang="en-US" smtClean="0"/>
              <a:t>2/19/2026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26085802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981200" y="1318302"/>
            <a:ext cx="8229600" cy="2621154"/>
          </a:xfrm>
        </p:spPr>
        <p:txBody>
          <a:bodyPr anchor="b">
            <a:normAutofit/>
          </a:bodyPr>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4039647"/>
            <a:ext cx="7588155" cy="1414091"/>
          </a:xfrm>
        </p:spPr>
        <p:txBody>
          <a:bodyPr>
            <a:normAutofit/>
          </a:bodyPr>
          <a:lstStyle>
            <a:lvl1pPr marL="0" indent="0" algn="ctr">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1E95609F-9B5B-4E29-8DB1-457A85E01A27}" type="datetime1">
              <a:rPr lang="en-US" smtClean="0"/>
              <a:t>2/19/2026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33965463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ection Header">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74320" y="1801368"/>
            <a:ext cx="7772400" cy="4572000"/>
          </a:xfrm>
        </p:spPr>
        <p:txBody>
          <a:bodyPr vert="horz" lIns="91440" tIns="45720" rIns="91440" bIns="45720" rtlCol="0" anchor="b">
            <a:normAutofit/>
          </a:bodyPr>
          <a:lstStyle>
            <a:lvl1pPr>
              <a:defRPr lang="en-US" sz="7400" dirty="0"/>
            </a:lvl1pPr>
          </a:lstStyle>
          <a:p>
            <a:pPr lvl="0"/>
            <a:r>
              <a:rPr lang="en-US" dirty="0"/>
              <a:t>Click to edit Master 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16A0DE37-B9D6-425C-B79B-6C6DFFBD0DA2}" type="datetime1">
              <a:rPr lang="en-US" smtClean="0"/>
              <a:t>2/19/2026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2189971482"/>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12647" y="664108"/>
            <a:ext cx="8467558" cy="1554480"/>
          </a:xfrm>
        </p:spPr>
        <p:txBody>
          <a:bodyPr anchor="b">
            <a:normAutofit/>
          </a:bodyPr>
          <a:lstStyle>
            <a:lvl1pPr>
              <a:defRPr sz="4400"/>
            </a:lvl1pPr>
          </a:lstStyle>
          <a:p>
            <a:r>
              <a:rPr lang="en-US" dirty="0"/>
              <a:t>Click to edit Master title style</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12647" y="2333860"/>
            <a:ext cx="8467558" cy="3689909"/>
          </a:xfrm>
        </p:spPr>
        <p:txBody>
          <a:bodyPr>
            <a:normAutofit/>
          </a:bodyPr>
          <a:lstStyle>
            <a:lvl1pPr marL="457200" indent="-457200">
              <a:buFont typeface="+mj-lt"/>
              <a:buAutoNum type="arabicPeriod"/>
              <a:defRPr sz="2400"/>
            </a:lvl1pPr>
            <a:lvl2pPr marL="685800" indent="-457200">
              <a:buFont typeface="+mj-lt"/>
              <a:buAutoNum type="arabicPeriod"/>
              <a:defRPr sz="2000"/>
            </a:lvl2pPr>
            <a:lvl3pPr marL="800100" indent="-342900">
              <a:buFont typeface="+mj-lt"/>
              <a:buAutoNum type="arabicPeriod"/>
              <a:defRPr sz="1800"/>
            </a:lvl3pPr>
            <a:lvl4pPr marL="1028700" indent="-342900">
              <a:buFont typeface="+mj-lt"/>
              <a:buAutoNum type="arabicPeriod"/>
              <a:defRPr sz="1600"/>
            </a:lvl4pPr>
            <a:lvl5pPr marL="1257300" indent="-342900">
              <a:buFont typeface="+mj-lt"/>
              <a:buAutoNum type="arabicPeriod"/>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1045B0EE-4023-4E3C-8875-10AA631453CF}" type="datetime1">
              <a:rPr lang="en-US" smtClean="0"/>
              <a:t>2/19/2026</a:t>
            </a:fld>
            <a:endParaRPr lang="en-US"/>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24574265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Agenda Phot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858000" y="1161288"/>
            <a:ext cx="4663440" cy="1554480"/>
          </a:xfrm>
        </p:spPr>
        <p:txBody>
          <a:bodyPr anchor="b">
            <a:normAutofit/>
          </a:bodyPr>
          <a:lstStyle>
            <a:lvl1pPr>
              <a:defRPr sz="4000"/>
            </a:lvl1pPr>
          </a:lstStyle>
          <a:p>
            <a:r>
              <a:rPr lang="en-US" dirty="0"/>
              <a:t>Click to edit Master title style</a:t>
            </a:r>
          </a:p>
        </p:txBody>
      </p:sp>
      <p:sp>
        <p:nvSpPr>
          <p:cNvPr id="8" name="Picture Placeholder 7">
            <a:extLst>
              <a:ext uri="{FF2B5EF4-FFF2-40B4-BE49-F238E27FC236}">
                <a16:creationId xmlns:a16="http://schemas.microsoft.com/office/drawing/2014/main" id="{9AC20259-235D-F9C3-3788-C1457976F5AC}"/>
              </a:ext>
            </a:extLst>
          </p:cNvPr>
          <p:cNvSpPr>
            <a:spLocks noGrp="1"/>
          </p:cNvSpPr>
          <p:nvPr>
            <p:ph type="pic" sz="quarter" idx="14" hasCustomPrompt="1"/>
          </p:nvPr>
        </p:nvSpPr>
        <p:spPr>
          <a:xfrm>
            <a:off x="0" y="0"/>
            <a:ext cx="6099048" cy="6858000"/>
          </a:xfrm>
          <a:blipFill dpi="0" rotWithShape="1">
            <a:blip r:embed="rId2" cstate="email">
              <a:alphaModFix amt="60000"/>
              <a:extLst>
                <a:ext uri="{28A0092B-C50C-407E-A947-70E740481C1C}">
                  <a14:useLocalDpi xmlns:a14="http://schemas.microsoft.com/office/drawing/2010/main" val="0"/>
                </a:ext>
              </a:extLst>
            </a:blip>
            <a:srcRect/>
            <a:stretch>
              <a:fillRect/>
            </a:stretch>
          </a:blipFill>
        </p:spPr>
        <p:txBody>
          <a:bodyPr/>
          <a:lstStyle>
            <a:lvl1pPr marL="0" indent="0">
              <a:buNone/>
              <a:defRPr/>
            </a:lvl1pPr>
          </a:lstStyle>
          <a:p>
            <a:r>
              <a:rPr lang="en-US" dirty="0"/>
              <a:t>.</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858000" y="2825496"/>
            <a:ext cx="4663440" cy="3337560"/>
          </a:xfrm>
        </p:spPr>
        <p:txBody>
          <a:bodyPr>
            <a:normAutofit/>
          </a:bodyPr>
          <a:lstStyle>
            <a:lvl1pPr marL="457200" indent="-457200">
              <a:buFont typeface="+mj-lt"/>
              <a:buAutoNum type="arabicPeriod"/>
              <a:defRPr sz="2000"/>
            </a:lvl1pPr>
            <a:lvl2pPr marL="571500" indent="-342900">
              <a:buFont typeface="+mj-lt"/>
              <a:buAutoNum type="arabicPeriod"/>
              <a:defRPr sz="1800"/>
            </a:lvl2pPr>
            <a:lvl3pPr marL="800100" indent="-342900">
              <a:buFont typeface="+mj-lt"/>
              <a:buAutoNum type="arabicPeriod"/>
              <a:defRPr sz="1600"/>
            </a:lvl3pPr>
            <a:lvl4pPr marL="1028700" indent="-342900">
              <a:buFont typeface="+mj-lt"/>
              <a:buAutoNum type="arabicPeriod"/>
              <a:defRPr sz="1400"/>
            </a:lvl4pPr>
            <a:lvl5pPr>
              <a:buFont typeface="+mj-lt"/>
              <a:buAutoNum type="arabicPeriod"/>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6857999" y="6453002"/>
            <a:ext cx="1996689" cy="365125"/>
          </a:xfrm>
        </p:spPr>
        <p:txBody>
          <a:bodyPr/>
          <a:lstStyle/>
          <a:p>
            <a:fld id="{CE6CA204-B091-40ED-8158-331EE628B522}" type="datetime1">
              <a:rPr lang="en-US" smtClean="0"/>
              <a:t>2/19/2026</a:t>
            </a:fld>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41735613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28347" y="2385975"/>
            <a:ext cx="4325112" cy="2454796"/>
          </a:xfrm>
        </p:spPr>
        <p:txBody>
          <a:bodyPr>
            <a:normAutofit/>
          </a:bodyPr>
          <a:lstStyle>
            <a:lvl1pPr>
              <a:defRPr sz="4400"/>
            </a:lvl1pPr>
          </a:lstStyle>
          <a:p>
            <a:r>
              <a:rPr lang="en-US" dirty="0"/>
              <a:t>Click to edit Master title style</a:t>
            </a:r>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273800" y="2386584"/>
            <a:ext cx="4325112" cy="2459736"/>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23692F09-9D88-4105-92F6-7298804EAA90}" type="datetime1">
              <a:rPr lang="en-US" smtClean="0"/>
              <a:t>2/19/2026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24840808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28347" y="2258568"/>
            <a:ext cx="3813048" cy="3557016"/>
          </a:xfrm>
        </p:spPr>
        <p:txBody>
          <a:bodyPr>
            <a:normAutofit/>
          </a:bodyPr>
          <a:lstStyle>
            <a:lvl1pPr>
              <a:defRPr sz="3600"/>
            </a:lvl1pPr>
          </a:lstStyle>
          <a:p>
            <a:r>
              <a:rPr lang="en-US" dirty="0"/>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519738" y="2254250"/>
            <a:ext cx="4956175" cy="35560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33744F96-061D-4D71-97A2-2371A43FDE7C}" type="datetime1">
              <a:rPr lang="en-US" smtClean="0"/>
              <a:t>2/19/2026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11395332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4678" y="1537853"/>
            <a:ext cx="4145582" cy="4638825"/>
          </a:xfrm>
        </p:spPr>
        <p:txBody>
          <a:bodyPr>
            <a:normAutofit/>
          </a:bodyPr>
          <a:lstStyle>
            <a:lvl1pPr>
              <a:defRPr sz="3600"/>
            </a:lvl1pPr>
          </a:lstStyle>
          <a:p>
            <a:r>
              <a:rPr lang="en-US" dirty="0"/>
              <a:t>Click to edit Master title style</a:t>
            </a:r>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519738" y="1538288"/>
            <a:ext cx="5681662" cy="48180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4C5FE133-02A7-439F-9131-2680F754099D}" type="datetime1">
              <a:rPr lang="en-US" smtClean="0"/>
              <a:t>2/19/2026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35178454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4677" y="877456"/>
            <a:ext cx="4142232" cy="4940661"/>
          </a:xfrm>
        </p:spPr>
        <p:txBody>
          <a:bodyPr>
            <a:normAutofit/>
          </a:bodyPr>
          <a:lstStyle>
            <a:lvl1pPr>
              <a:defRPr sz="3600"/>
            </a:lvl1pPr>
          </a:lstStyle>
          <a:p>
            <a:r>
              <a:rPr lang="en-US" dirty="0"/>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5522913" y="877456"/>
            <a:ext cx="6159500" cy="539082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D91BF7DD-C7D0-4333-B18D-CCAF5427F9DD}" type="datetime1">
              <a:rPr lang="en-US" smtClean="0"/>
              <a:t>2/19/2026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24345644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72533" y="548639"/>
            <a:ext cx="3494314" cy="5719639"/>
          </a:xfrm>
        </p:spPr>
        <p:txBody>
          <a:bodyPr>
            <a:normAutofit/>
          </a:bodyPr>
          <a:lstStyle>
            <a:lvl1pPr>
              <a:defRPr sz="3200"/>
            </a:lvl1pPr>
          </a:lstStyle>
          <a:p>
            <a:r>
              <a:rPr lang="en-US" dirty="0"/>
              <a:t>Click to edit Master title style</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504268" y="549274"/>
            <a:ext cx="7315200" cy="580644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30415979-091A-4302-A385-56FC1CE52E32}" type="datetime1">
              <a:rPr lang="en-US" smtClean="0"/>
              <a:t>2/19/2026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37331870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Photo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538937" y="548640"/>
            <a:ext cx="6093225" cy="1143000"/>
          </a:xfrm>
        </p:spPr>
        <p:txBody>
          <a:bodyPr anchor="b"/>
          <a:lstStyle/>
          <a:p>
            <a:r>
              <a:rPr lang="en-US" dirty="0"/>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1"/>
            <a:ext cx="4793885" cy="6858000"/>
          </a:xfrm>
          <a:blipFill dpi="0" rotWithShape="1">
            <a:blip r:embed="rId2" cstate="email">
              <a:alphaModFix amt="60000"/>
              <a:extLst>
                <a:ext uri="{28A0092B-C50C-407E-A947-70E740481C1C}">
                  <a14:useLocalDpi xmlns:a14="http://schemas.microsoft.com/office/drawing/2010/main" val="0"/>
                </a:ext>
              </a:extLst>
            </a:blip>
            <a:srcRect/>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538937" y="1828800"/>
            <a:ext cx="6071616" cy="44897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E742B5C-5438-96A4-4A2A-AE939906F8A4}"/>
              </a:ext>
            </a:extLst>
          </p:cNvPr>
          <p:cNvSpPr>
            <a:spLocks noGrp="1"/>
          </p:cNvSpPr>
          <p:nvPr>
            <p:ph type="dt" sz="half" idx="15"/>
          </p:nvPr>
        </p:nvSpPr>
        <p:spPr>
          <a:xfrm>
            <a:off x="5538937" y="6453002"/>
            <a:ext cx="3337584" cy="365125"/>
          </a:xfrm>
        </p:spPr>
        <p:txBody>
          <a:bodyPr/>
          <a:lstStyle/>
          <a:p>
            <a:fld id="{7836D543-476D-434F-B209-1A114B2E3F04}" type="datetime1">
              <a:rPr lang="en-US" smtClean="0"/>
              <a:t>2/19/2026</a:t>
            </a:fld>
            <a:endParaRPr lang="en-US"/>
          </a:p>
        </p:txBody>
      </p:sp>
      <p:sp>
        <p:nvSpPr>
          <p:cNvPr id="9" name="Footer Placeholder 8">
            <a:extLst>
              <a:ext uri="{FF2B5EF4-FFF2-40B4-BE49-F238E27FC236}">
                <a16:creationId xmlns:a16="http://schemas.microsoft.com/office/drawing/2014/main" id="{C65BFCB1-FAA8-D03A-3B62-DCB2CF1CA112}"/>
              </a:ext>
            </a:extLst>
          </p:cNvPr>
          <p:cNvSpPr>
            <a:spLocks noGrp="1"/>
          </p:cNvSpPr>
          <p:nvPr>
            <p:ph type="ftr" sz="quarter" idx="16"/>
          </p:nvPr>
        </p:nvSpPr>
        <p:spPr/>
        <p:txBody>
          <a:bodyPr/>
          <a:lstStyle/>
          <a:p>
            <a:r>
              <a:rPr lang="en-US"/>
              <a:t>Sample Footer Text</a:t>
            </a:r>
          </a:p>
        </p:txBody>
      </p:sp>
      <p:sp>
        <p:nvSpPr>
          <p:cNvPr id="10" name="Slide Number Placeholder 9">
            <a:extLst>
              <a:ext uri="{FF2B5EF4-FFF2-40B4-BE49-F238E27FC236}">
                <a16:creationId xmlns:a16="http://schemas.microsoft.com/office/drawing/2014/main" id="{0A608994-46CD-AAE0-DCC4-A59D26254D84}"/>
              </a:ext>
            </a:extLst>
          </p:cNvPr>
          <p:cNvSpPr>
            <a:spLocks noGrp="1"/>
          </p:cNvSpPr>
          <p:nvPr>
            <p:ph type="sldNum" sz="quarter" idx="17"/>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33047418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40"/>
            <a:ext cx="6135624" cy="1143000"/>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774" y="1828800"/>
            <a:ext cx="6135624" cy="44897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7400544" y="0"/>
            <a:ext cx="4791456" cy="6858000"/>
          </a:xfrm>
          <a:blipFill dpi="0" rotWithShape="1">
            <a:blip r:embed="rId2" cstate="email">
              <a:alphaModFix amt="60000"/>
              <a:extLst>
                <a:ext uri="{28A0092B-C50C-407E-A947-70E740481C1C}">
                  <a14:useLocalDpi xmlns:a14="http://schemas.microsoft.com/office/drawing/2010/main" val="0"/>
                </a:ext>
              </a:extLst>
            </a:blip>
            <a:srcRect/>
            <a:stretch>
              <a:fillRect/>
            </a:stretch>
          </a:blipFill>
        </p:spPr>
        <p:txBody>
          <a:bodyPr/>
          <a:lstStyle>
            <a:lvl1pPr marL="0" indent="0">
              <a:buNone/>
              <a:defRPr/>
            </a:lvl1pPr>
          </a:lstStyle>
          <a:p>
            <a:r>
              <a:rPr lang="en-US" dirty="0"/>
              <a:t>.</a:t>
            </a:r>
          </a:p>
        </p:txBody>
      </p:sp>
      <p:sp>
        <p:nvSpPr>
          <p:cNvPr id="9" name="Date Placeholder 8">
            <a:extLst>
              <a:ext uri="{FF2B5EF4-FFF2-40B4-BE49-F238E27FC236}">
                <a16:creationId xmlns:a16="http://schemas.microsoft.com/office/drawing/2014/main" id="{81177663-FC76-DF36-EEB7-5BE4C6C82F3A}"/>
              </a:ext>
            </a:extLst>
          </p:cNvPr>
          <p:cNvSpPr>
            <a:spLocks noGrp="1"/>
          </p:cNvSpPr>
          <p:nvPr>
            <p:ph type="dt" sz="half" idx="15"/>
          </p:nvPr>
        </p:nvSpPr>
        <p:spPr/>
        <p:txBody>
          <a:bodyPr/>
          <a:lstStyle/>
          <a:p>
            <a:fld id="{83DD0F20-7689-42E6-8664-6AA00B79F132}" type="datetime1">
              <a:rPr lang="en-US" smtClean="0"/>
              <a:t>2/19/2026</a:t>
            </a:fld>
            <a:endParaRPr lang="en-US"/>
          </a:p>
        </p:txBody>
      </p:sp>
      <p:sp>
        <p:nvSpPr>
          <p:cNvPr id="10" name="Footer Placeholder 9">
            <a:extLst>
              <a:ext uri="{FF2B5EF4-FFF2-40B4-BE49-F238E27FC236}">
                <a16:creationId xmlns:a16="http://schemas.microsoft.com/office/drawing/2014/main" id="{4515DEC4-C967-ABFB-73CF-0A90335332A4}"/>
              </a:ext>
            </a:extLst>
          </p:cNvPr>
          <p:cNvSpPr>
            <a:spLocks noGrp="1"/>
          </p:cNvSpPr>
          <p:nvPr>
            <p:ph type="ftr" sz="quarter" idx="16"/>
          </p:nvPr>
        </p:nvSpPr>
        <p:spPr>
          <a:xfrm>
            <a:off x="3950591" y="6453002"/>
            <a:ext cx="2805405" cy="365125"/>
          </a:xfrm>
        </p:spPr>
        <p:txBody>
          <a:bodyPr/>
          <a:lstStyle/>
          <a:p>
            <a:r>
              <a:rPr lang="en-US"/>
              <a:t>Sample Footer Text</a:t>
            </a:r>
          </a:p>
        </p:txBody>
      </p:sp>
      <p:sp>
        <p:nvSpPr>
          <p:cNvPr id="12" name="Slide Number Placeholder 11">
            <a:extLst>
              <a:ext uri="{FF2B5EF4-FFF2-40B4-BE49-F238E27FC236}">
                <a16:creationId xmlns:a16="http://schemas.microsoft.com/office/drawing/2014/main" id="{A5A5085F-BE80-B110-AA1F-9DD0919E27D7}"/>
              </a:ext>
            </a:extLst>
          </p:cNvPr>
          <p:cNvSpPr>
            <a:spLocks noGrp="1"/>
          </p:cNvSpPr>
          <p:nvPr>
            <p:ph type="sldNum" sz="quarter" idx="17"/>
          </p:nvPr>
        </p:nvSpPr>
        <p:spPr>
          <a:xfrm>
            <a:off x="6706232" y="6453002"/>
            <a:ext cx="429207" cy="365125"/>
          </a:xfrm>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10216254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Photo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745736" y="320040"/>
            <a:ext cx="6858000" cy="932688"/>
          </a:xfrm>
        </p:spPr>
        <p:txBody>
          <a:bodyPr anchor="b"/>
          <a:lstStyle/>
          <a:p>
            <a:r>
              <a:rPr lang="en-US" dirty="0"/>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1"/>
            <a:ext cx="4023360" cy="6858000"/>
          </a:xfrm>
          <a:blipFill dpi="0" rotWithShape="1">
            <a:blip r:embed="rId2" cstate="email">
              <a:alphaModFix amt="60000"/>
              <a:extLst>
                <a:ext uri="{28A0092B-C50C-407E-A947-70E740481C1C}">
                  <a14:useLocalDpi xmlns:a14="http://schemas.microsoft.com/office/drawing/2010/main" val="0"/>
                </a:ext>
              </a:extLst>
            </a:blip>
            <a:srcRect/>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745736" y="1380744"/>
            <a:ext cx="6858000" cy="49834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F0BFB53A-8FDF-F131-DCF2-D7BECE95381F}"/>
              </a:ext>
            </a:extLst>
          </p:cNvPr>
          <p:cNvSpPr>
            <a:spLocks noGrp="1"/>
          </p:cNvSpPr>
          <p:nvPr>
            <p:ph type="dt" sz="half" idx="15"/>
          </p:nvPr>
        </p:nvSpPr>
        <p:spPr>
          <a:xfrm>
            <a:off x="4745736" y="6453002"/>
            <a:ext cx="3494314" cy="365125"/>
          </a:xfrm>
        </p:spPr>
        <p:txBody>
          <a:bodyPr/>
          <a:lstStyle/>
          <a:p>
            <a:fld id="{30F2F577-5BDA-4749-9F3F-0D340DC0D6A8}" type="datetime1">
              <a:rPr lang="en-US" smtClean="0"/>
              <a:t>2/19/2026</a:t>
            </a:fld>
            <a:endParaRPr lang="en-US"/>
          </a:p>
        </p:txBody>
      </p:sp>
      <p:sp>
        <p:nvSpPr>
          <p:cNvPr id="4" name="Footer Placeholder 3">
            <a:extLst>
              <a:ext uri="{FF2B5EF4-FFF2-40B4-BE49-F238E27FC236}">
                <a16:creationId xmlns:a16="http://schemas.microsoft.com/office/drawing/2014/main" id="{5446E4B5-B423-4137-0255-D68BAC85BE95}"/>
              </a:ext>
            </a:extLst>
          </p:cNvPr>
          <p:cNvSpPr>
            <a:spLocks noGrp="1"/>
          </p:cNvSpPr>
          <p:nvPr>
            <p:ph type="ftr" sz="quarter" idx="16"/>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79FEC5A8-0DCB-9EEB-83E2-0411804C543D}"/>
              </a:ext>
            </a:extLst>
          </p:cNvPr>
          <p:cNvSpPr>
            <a:spLocks noGrp="1"/>
          </p:cNvSpPr>
          <p:nvPr>
            <p:ph type="sldNum" sz="quarter" idx="17"/>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5360408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ntent Photo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320040"/>
            <a:ext cx="6858000" cy="932688"/>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647" y="1380744"/>
            <a:ext cx="6858000" cy="49834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8091732" y="0"/>
            <a:ext cx="4100267" cy="6858000"/>
          </a:xfrm>
          <a:blipFill dpi="0" rotWithShape="1">
            <a:blip r:embed="rId2" cstate="email">
              <a:alphaModFix amt="60000"/>
              <a:extLst>
                <a:ext uri="{28A0092B-C50C-407E-A947-70E740481C1C}">
                  <a14:useLocalDpi xmlns:a14="http://schemas.microsoft.com/office/drawing/2010/main" val="0"/>
                </a:ext>
              </a:extLst>
            </a:blip>
            <a:srcRect/>
            <a:stretch>
              <a:fillRect/>
            </a:stretch>
          </a:blipFill>
        </p:spPr>
        <p:txBody>
          <a:bodyPr/>
          <a:lstStyle>
            <a:lvl1pPr marL="0" indent="0">
              <a:buNone/>
              <a:defRPr/>
            </a:lvl1pPr>
          </a:lstStyle>
          <a:p>
            <a:r>
              <a:rPr lang="en-US" dirty="0"/>
              <a:t>.</a:t>
            </a:r>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p:txBody>
          <a:bodyPr/>
          <a:lstStyle/>
          <a:p>
            <a:fld id="{AC9378AD-A6D7-4162-BB5C-47C49B2E145B}" type="datetime1">
              <a:rPr lang="en-US" smtClean="0"/>
              <a:t>2/19/2026</a:t>
            </a:fld>
            <a:endParaRPr lang="en-US"/>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4285799" y="6453002"/>
            <a:ext cx="2805405" cy="365125"/>
          </a:xfrm>
        </p:spPr>
        <p:txBody>
          <a:bodyPr/>
          <a:lstStyle/>
          <a:p>
            <a:r>
              <a:rPr lang="en-US"/>
              <a:t>Sample Footer Text</a:t>
            </a:r>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7041440" y="6453002"/>
            <a:ext cx="429207" cy="365125"/>
          </a:xfrm>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33399570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ontent Photo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253808" y="584339"/>
            <a:ext cx="4361688" cy="1527048"/>
          </a:xfrm>
        </p:spPr>
        <p:txBody>
          <a:bodyPr anchor="b"/>
          <a:lstStyle/>
          <a:p>
            <a:r>
              <a:rPr lang="en-US" dirty="0"/>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0"/>
            <a:ext cx="6611509" cy="6858000"/>
          </a:xfrm>
          <a:blipFill dpi="0" rotWithShape="1">
            <a:blip r:embed="rId2" cstate="email">
              <a:alphaModFix amt="60000"/>
              <a:extLst>
                <a:ext uri="{28A0092B-C50C-407E-A947-70E740481C1C}">
                  <a14:useLocalDpi xmlns:a14="http://schemas.microsoft.com/office/drawing/2010/main" val="0"/>
                </a:ext>
              </a:extLst>
            </a:blip>
            <a:srcRect/>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253745" y="2212975"/>
            <a:ext cx="4362450" cy="40957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7253745" y="6453002"/>
            <a:ext cx="1622776" cy="365125"/>
          </a:xfrm>
        </p:spPr>
        <p:txBody>
          <a:bodyPr/>
          <a:lstStyle>
            <a:lvl1pPr>
              <a:defRPr>
                <a:solidFill>
                  <a:schemeClr val="tx1"/>
                </a:solidFill>
                <a:effectLst/>
              </a:defRPr>
            </a:lvl1pPr>
          </a:lstStyle>
          <a:p>
            <a:fld id="{C67B65D3-547A-48A8-9F1F-13ED0B55ACC6}" type="datetime1">
              <a:rPr lang="en-US" smtClean="0"/>
              <a:t>2/19/2026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260118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ntent Photo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83413"/>
            <a:ext cx="4361688" cy="1527048"/>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2775" y="2212975"/>
            <a:ext cx="4360863" cy="40957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37160" y="6453002"/>
            <a:ext cx="2031073" cy="365125"/>
          </a:xfrm>
        </p:spPr>
        <p:txBody>
          <a:bodyPr/>
          <a:lstStyle/>
          <a:p>
            <a:fld id="{76A7CFE7-E645-4439-AA6B-DA8CF856D63E}" type="datetime1">
              <a:rPr lang="en-US" smtClean="0"/>
              <a:t>2/19/2026</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5745480" y="0"/>
            <a:ext cx="6446520" cy="6858000"/>
          </a:xfrm>
          <a:blipFill dpi="0" rotWithShape="1">
            <a:blip r:embed="rId2" cstate="email">
              <a:alphaModFix amt="60000"/>
              <a:extLst>
                <a:ext uri="{28A0092B-C50C-407E-A947-70E740481C1C}">
                  <a14:useLocalDpi xmlns:a14="http://schemas.microsoft.com/office/drawing/2010/main" val="0"/>
                </a:ext>
              </a:extLst>
            </a:blip>
            <a:srcRect/>
            <a:stretch>
              <a:fillRect/>
            </a:stretch>
          </a:blipFill>
        </p:spPr>
        <p:txBody>
          <a:bodyPr/>
          <a:lstStyle>
            <a:lvl1pPr marL="0" indent="0">
              <a:buNone/>
              <a:defRPr/>
            </a:lvl1pPr>
          </a:lstStyle>
          <a:p>
            <a:r>
              <a:rPr lang="en-US" dirty="0"/>
              <a:t>.</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2168233" y="6453002"/>
            <a:ext cx="2805405" cy="365125"/>
          </a:xfrm>
        </p:spPr>
        <p:txBody>
          <a:bodyPr/>
          <a:lstStyle>
            <a:lvl1pPr>
              <a:defRPr>
                <a:solidFill>
                  <a:schemeClr val="tx1"/>
                </a:solidFill>
                <a:effectLst/>
              </a:defRPr>
            </a:lvl1p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4923874" y="6453002"/>
            <a:ext cx="429207" cy="365125"/>
          </a:xfrm>
        </p:spPr>
        <p:txBody>
          <a:bodyPr/>
          <a:lstStyle>
            <a:lvl1pPr>
              <a:defRPr>
                <a:solidFill>
                  <a:schemeClr val="tx1"/>
                </a:solidFill>
                <a:effectLst/>
              </a:defRPr>
            </a:lvl1pPr>
          </a:lstStyle>
          <a:p>
            <a:fld id="{CC057153-B650-4DEB-B370-79DDCFDCE934}" type="slidenum">
              <a:rPr lang="en-US" smtClean="0"/>
              <a:pPr/>
              <a:t>‹Nr.›</a:t>
            </a:fld>
            <a:endParaRPr lang="en-US"/>
          </a:p>
        </p:txBody>
      </p:sp>
    </p:spTree>
    <p:extLst>
      <p:ext uri="{BB962C8B-B14F-4D97-AF65-F5344CB8AC3E}">
        <p14:creationId xmlns:p14="http://schemas.microsoft.com/office/powerpoint/2010/main" val="15737792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nt Photo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094553" y="320040"/>
            <a:ext cx="4522936" cy="932688"/>
          </a:xfrm>
        </p:spPr>
        <p:txBody>
          <a:bodyPr anchor="b"/>
          <a:lstStyle>
            <a:lvl1pPr>
              <a:defRPr sz="3200"/>
            </a:lvl1pPr>
          </a:lstStyle>
          <a:p>
            <a:r>
              <a:rPr lang="en-US" dirty="0"/>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6492240" cy="6858000"/>
          </a:xfrm>
          <a:blipFill dpi="0" rotWithShape="1">
            <a:blip r:embed="rId2" cstate="email">
              <a:alphaModFix amt="60000"/>
              <a:extLst>
                <a:ext uri="{28A0092B-C50C-407E-A947-70E740481C1C}">
                  <a14:useLocalDpi xmlns:a14="http://schemas.microsoft.com/office/drawing/2010/main" val="0"/>
                </a:ext>
              </a:extLst>
            </a:blip>
            <a:srcRect/>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04888" y="1380744"/>
            <a:ext cx="4512601" cy="49834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7104491" y="6453002"/>
            <a:ext cx="1772029" cy="365125"/>
          </a:xfrm>
        </p:spPr>
        <p:txBody>
          <a:bodyPr/>
          <a:lstStyle>
            <a:lvl1pPr>
              <a:defRPr>
                <a:solidFill>
                  <a:schemeClr val="tx1"/>
                </a:solidFill>
                <a:effectLst/>
              </a:defRPr>
            </a:lvl1pPr>
          </a:lstStyle>
          <a:p>
            <a:fld id="{E8B2C0DB-994F-48B0-91F4-5F06C3B86E32}" type="datetime1">
              <a:rPr lang="en-US" smtClean="0"/>
              <a:t>2/19/2026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31806993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ntent Photo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320040"/>
            <a:ext cx="4572000" cy="932688"/>
          </a:xfrm>
        </p:spPr>
        <p:txBody>
          <a:bodyPr anchor="b"/>
          <a:lstStyle>
            <a:lvl1pPr>
              <a:defRPr sz="3200"/>
            </a:lvl1pPr>
          </a:lstStyle>
          <a:p>
            <a:r>
              <a:rPr lang="en-US" dirty="0"/>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2774" y="1380744"/>
            <a:ext cx="4572000" cy="49834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37160" y="6453002"/>
            <a:ext cx="2031073" cy="365125"/>
          </a:xfrm>
        </p:spPr>
        <p:txBody>
          <a:bodyPr/>
          <a:lstStyle/>
          <a:p>
            <a:fld id="{D3F6A089-BE3E-4BB0-98EE-FDF712FF3613}" type="datetime1">
              <a:rPr lang="en-US" smtClean="0"/>
              <a:t>2/19/2026</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5917720" y="0"/>
            <a:ext cx="6274279" cy="6858000"/>
          </a:xfrm>
          <a:blipFill dpi="0" rotWithShape="1">
            <a:blip r:embed="rId2" cstate="email">
              <a:alphaModFix amt="60000"/>
              <a:extLst>
                <a:ext uri="{28A0092B-C50C-407E-A947-70E740481C1C}">
                  <a14:useLocalDpi xmlns:a14="http://schemas.microsoft.com/office/drawing/2010/main" val="0"/>
                </a:ext>
              </a:extLst>
            </a:blip>
            <a:srcRect/>
            <a:stretch>
              <a:fillRect/>
            </a:stretch>
          </a:blipFill>
        </p:spPr>
        <p:txBody>
          <a:bodyPr/>
          <a:lstStyle>
            <a:lvl1pPr marL="0" indent="0">
              <a:buNone/>
              <a:defRPr/>
            </a:lvl1pPr>
          </a:lstStyle>
          <a:p>
            <a:r>
              <a:rPr lang="en-US" dirty="0"/>
              <a:t>.</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2168233" y="6453002"/>
            <a:ext cx="2805405" cy="365125"/>
          </a:xfrm>
        </p:spPr>
        <p:txBody>
          <a:bodyPr/>
          <a:lstStyle>
            <a:lvl1pPr>
              <a:defRPr>
                <a:solidFill>
                  <a:schemeClr val="tx1"/>
                </a:solidFill>
                <a:effectLst/>
              </a:defRPr>
            </a:lvl1p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4923874" y="6453002"/>
            <a:ext cx="429207" cy="365125"/>
          </a:xfrm>
        </p:spPr>
        <p:txBody>
          <a:bodyPr/>
          <a:lstStyle>
            <a:lvl1pPr>
              <a:defRPr>
                <a:solidFill>
                  <a:schemeClr val="tx1"/>
                </a:solidFill>
                <a:effectLst/>
              </a:defRPr>
            </a:lvl1pPr>
          </a:lstStyle>
          <a:p>
            <a:fld id="{CC057153-B650-4DEB-B370-79DDCFDCE934}" type="slidenum">
              <a:rPr lang="en-US" smtClean="0"/>
              <a:pPr/>
              <a:t>‹Nr.›</a:t>
            </a:fld>
            <a:endParaRPr lang="en-US"/>
          </a:p>
        </p:txBody>
      </p:sp>
    </p:spTree>
    <p:extLst>
      <p:ext uri="{BB962C8B-B14F-4D97-AF65-F5344CB8AC3E}">
        <p14:creationId xmlns:p14="http://schemas.microsoft.com/office/powerpoint/2010/main" val="338127794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Photo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212663" y="583413"/>
            <a:ext cx="3401568" cy="1527048"/>
          </a:xfrm>
        </p:spPr>
        <p:txBody>
          <a:bodyPr anchor="b">
            <a:normAutofit/>
          </a:bodyPr>
          <a:lstStyle>
            <a:lvl1pPr>
              <a:defRPr sz="3200"/>
            </a:lvl1pPr>
          </a:lstStyle>
          <a:p>
            <a:r>
              <a:rPr lang="en-US" dirty="0"/>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0"/>
            <a:ext cx="7584144" cy="6858000"/>
          </a:xfrm>
          <a:blipFill dpi="0" rotWithShape="1">
            <a:blip r:embed="rId2" cstate="email">
              <a:alphaModFix amt="60000"/>
              <a:extLst>
                <a:ext uri="{28A0092B-C50C-407E-A947-70E740481C1C}">
                  <a14:useLocalDpi xmlns:a14="http://schemas.microsoft.com/office/drawing/2010/main" val="0"/>
                </a:ext>
              </a:extLst>
            </a:blip>
            <a:srcRect/>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8212790" y="2212975"/>
            <a:ext cx="3401568" cy="40957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5305F20-8340-4F06-2EA5-4D05FFED4587}"/>
              </a:ext>
            </a:extLst>
          </p:cNvPr>
          <p:cNvSpPr>
            <a:spLocks noGrp="1"/>
          </p:cNvSpPr>
          <p:nvPr>
            <p:ph type="dt" sz="half" idx="15"/>
          </p:nvPr>
        </p:nvSpPr>
        <p:spPr>
          <a:xfrm>
            <a:off x="8212663" y="6453002"/>
            <a:ext cx="922372" cy="365125"/>
          </a:xfrm>
        </p:spPr>
        <p:txBody>
          <a:bodyPr/>
          <a:lstStyle/>
          <a:p>
            <a:fld id="{AC101298-AE91-4071-9C72-5A98117ABE14}" type="datetime1">
              <a:rPr lang="en-US" smtClean="0"/>
              <a:t>2/19/2026</a:t>
            </a:fld>
            <a:endParaRPr lang="en-US"/>
          </a:p>
        </p:txBody>
      </p:sp>
      <p:sp>
        <p:nvSpPr>
          <p:cNvPr id="9" name="Footer Placeholder 8">
            <a:extLst>
              <a:ext uri="{FF2B5EF4-FFF2-40B4-BE49-F238E27FC236}">
                <a16:creationId xmlns:a16="http://schemas.microsoft.com/office/drawing/2014/main" id="{B09198F5-FF38-389C-E060-120AC6301809}"/>
              </a:ext>
            </a:extLst>
          </p:cNvPr>
          <p:cNvSpPr>
            <a:spLocks noGrp="1"/>
          </p:cNvSpPr>
          <p:nvPr>
            <p:ph type="ftr" sz="quarter" idx="16"/>
          </p:nvPr>
        </p:nvSpPr>
        <p:spPr>
          <a:xfrm>
            <a:off x="9135035" y="6453002"/>
            <a:ext cx="2546891" cy="365125"/>
          </a:xfrm>
        </p:spPr>
        <p:txBody>
          <a:bodyPr/>
          <a:lstStyle/>
          <a:p>
            <a:r>
              <a:rPr lang="en-US"/>
              <a:t>Sample Footer Text</a:t>
            </a:r>
          </a:p>
        </p:txBody>
      </p:sp>
      <p:sp>
        <p:nvSpPr>
          <p:cNvPr id="10" name="Slide Number Placeholder 9">
            <a:extLst>
              <a:ext uri="{FF2B5EF4-FFF2-40B4-BE49-F238E27FC236}">
                <a16:creationId xmlns:a16="http://schemas.microsoft.com/office/drawing/2014/main" id="{4963CA08-6B63-DC1E-8CB3-C323C9040122}"/>
              </a:ext>
            </a:extLst>
          </p:cNvPr>
          <p:cNvSpPr>
            <a:spLocks noGrp="1"/>
          </p:cNvSpPr>
          <p:nvPr>
            <p:ph type="sldNum" sz="quarter" idx="17"/>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15910326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ntent Photo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83413"/>
            <a:ext cx="3401568" cy="1527048"/>
          </a:xfrm>
        </p:spPr>
        <p:txBody>
          <a:bodyPr anchor="b">
            <a:normAutofit/>
          </a:bodyPr>
          <a:lstStyle>
            <a:lvl1pPr>
              <a:defRPr sz="3200"/>
            </a:lvl1pPr>
          </a:lstStyle>
          <a:p>
            <a:r>
              <a:rPr lang="en-US" dirty="0"/>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2775" y="2212975"/>
            <a:ext cx="3401568" cy="40957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37160" y="6453002"/>
            <a:ext cx="1067625" cy="365125"/>
          </a:xfrm>
        </p:spPr>
        <p:txBody>
          <a:bodyPr/>
          <a:lstStyle/>
          <a:p>
            <a:fld id="{EABE4333-790C-44CD-B503-F52418ED809A}" type="datetime1">
              <a:rPr lang="en-US" smtClean="0"/>
              <a:t>2/19/2026</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4761780" y="0"/>
            <a:ext cx="7430219" cy="6858000"/>
          </a:xfrm>
          <a:blipFill dpi="0" rotWithShape="1">
            <a:blip r:embed="rId2" cstate="email">
              <a:alphaModFix amt="60000"/>
              <a:extLst>
                <a:ext uri="{28A0092B-C50C-407E-A947-70E740481C1C}">
                  <a14:useLocalDpi xmlns:a14="http://schemas.microsoft.com/office/drawing/2010/main" val="0"/>
                </a:ext>
              </a:extLst>
            </a:blip>
            <a:srcRect/>
            <a:stretch>
              <a:fillRect/>
            </a:stretch>
          </a:blipFill>
        </p:spPr>
        <p:txBody>
          <a:bodyPr/>
          <a:lstStyle>
            <a:lvl1pPr marL="0" indent="0">
              <a:buNone/>
              <a:defRPr/>
            </a:lvl1pPr>
          </a:lstStyle>
          <a:p>
            <a:r>
              <a:rPr lang="en-US" dirty="0"/>
              <a:t>.</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1204785" y="6453002"/>
            <a:ext cx="2805405" cy="365125"/>
          </a:xfrm>
        </p:spPr>
        <p:txBody>
          <a:bodyPr/>
          <a:lstStyle>
            <a:lvl1pPr>
              <a:defRPr>
                <a:solidFill>
                  <a:schemeClr val="tx1"/>
                </a:solidFill>
                <a:effectLst/>
              </a:defRPr>
            </a:lvl1p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3960426" y="6453002"/>
            <a:ext cx="429207" cy="365125"/>
          </a:xfrm>
        </p:spPr>
        <p:txBody>
          <a:bodyPr/>
          <a:lstStyle>
            <a:lvl1pPr>
              <a:defRPr>
                <a:solidFill>
                  <a:schemeClr val="tx1"/>
                </a:solidFill>
                <a:effectLst/>
              </a:defRPr>
            </a:lvl1pPr>
          </a:lstStyle>
          <a:p>
            <a:fld id="{CC057153-B650-4DEB-B370-79DDCFDCE934}" type="slidenum">
              <a:rPr lang="en-US" smtClean="0"/>
              <a:pPr/>
              <a:t>‹Nr.›</a:t>
            </a:fld>
            <a:endParaRPr lang="en-US"/>
          </a:p>
        </p:txBody>
      </p:sp>
    </p:spTree>
    <p:extLst>
      <p:ext uri="{BB962C8B-B14F-4D97-AF65-F5344CB8AC3E}">
        <p14:creationId xmlns:p14="http://schemas.microsoft.com/office/powerpoint/2010/main" val="423864687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Photo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343102" y="1078992"/>
            <a:ext cx="3273552" cy="1942773"/>
          </a:xfrm>
        </p:spPr>
        <p:txBody>
          <a:bodyPr anchor="b"/>
          <a:lstStyle/>
          <a:p>
            <a:r>
              <a:rPr lang="en-US" dirty="0"/>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0"/>
            <a:ext cx="7781365" cy="6858000"/>
          </a:xfrm>
          <a:blipFill dpi="0" rotWithShape="1">
            <a:blip r:embed="rId2" cstate="email">
              <a:alphaModFix amt="60000"/>
              <a:extLst>
                <a:ext uri="{28A0092B-C50C-407E-A947-70E740481C1C}">
                  <a14:useLocalDpi xmlns:a14="http://schemas.microsoft.com/office/drawing/2010/main" val="0"/>
                </a:ext>
              </a:extLst>
            </a:blip>
            <a:srcRect/>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344096" y="3099816"/>
            <a:ext cx="3273552" cy="2953512"/>
          </a:xfrm>
        </p:spPr>
        <p:txBody>
          <a:bodyPr>
            <a:normAutofit/>
          </a:bodyPr>
          <a:lstStyle>
            <a:lvl1pPr marL="0" indent="0">
              <a:buNone/>
              <a:defRPr sz="1600"/>
            </a:lvl1pPr>
            <a:lvl2pPr marL="228600" indent="0">
              <a:buNone/>
              <a:defRPr sz="1400"/>
            </a:lvl2pPr>
            <a:lvl3pPr marL="457200" indent="0">
              <a:buNone/>
              <a:defRPr sz="1400"/>
            </a:lvl3pPr>
            <a:lvl4pPr marL="685800" indent="0">
              <a:buNone/>
              <a:defRPr sz="1400"/>
            </a:lvl4pPr>
            <a:lvl5pPr marL="914400" indent="0">
              <a:buNone/>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8343102" y="6453002"/>
            <a:ext cx="1003659" cy="365125"/>
          </a:xfrm>
        </p:spPr>
        <p:txBody>
          <a:bodyPr/>
          <a:lstStyle>
            <a:lvl1pPr>
              <a:defRPr>
                <a:solidFill>
                  <a:schemeClr val="tx1"/>
                </a:solidFill>
                <a:effectLst/>
              </a:defRPr>
            </a:lvl1pPr>
          </a:lstStyle>
          <a:p>
            <a:fld id="{D2397CCD-8E49-4379-8DCB-9F17CAEDFC10}" type="datetime1">
              <a:rPr lang="en-US" smtClean="0"/>
              <a:t>2/19/2026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9346761" y="6453002"/>
            <a:ext cx="2335165" cy="365125"/>
          </a:xfrm>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34344971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tent Photo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5012268"/>
            <a:ext cx="3739896" cy="1390330"/>
          </a:xfrm>
        </p:spPr>
        <p:txBody>
          <a:bodyPr anchor="t">
            <a:normAutofit/>
          </a:bodyPr>
          <a:lstStyle>
            <a:lvl1pPr>
              <a:defRPr sz="3200"/>
            </a:lvl1pPr>
          </a:lstStyle>
          <a:p>
            <a:r>
              <a:rPr lang="en-US" dirty="0"/>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12192000" cy="4635132"/>
          </a:xfrm>
          <a:blipFill dpi="0" rotWithShape="1">
            <a:blip r:embed="rId2" cstate="email">
              <a:alphaModFix amt="60000"/>
              <a:extLst>
                <a:ext uri="{28A0092B-C50C-407E-A947-70E740481C1C}">
                  <a14:useLocalDpi xmlns:a14="http://schemas.microsoft.com/office/drawing/2010/main" val="0"/>
                </a:ext>
              </a:extLst>
            </a:blip>
            <a:srcRect/>
            <a:stretch>
              <a:fillRect/>
            </a:stretch>
          </a:blipFill>
        </p:spPr>
        <p:txBody>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AA6146F6-C62B-441B-BAD2-D550454B4D53}" type="datetime1">
              <a:rPr lang="en-US" smtClean="0"/>
              <a:t>2/19/2026</a:t>
            </a:fld>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349240" y="5012267"/>
            <a:ext cx="6400800" cy="1390330"/>
          </a:xfrm>
        </p:spPr>
        <p:txBody>
          <a:bodyPr>
            <a:normAutofit/>
          </a:bodyPr>
          <a:lstStyle>
            <a:lvl1pPr marL="0" indent="0">
              <a:buFont typeface="Arial" panose="020B0604020202020204" pitchFamily="34" charset="0"/>
              <a:buNone/>
              <a:defRPr sz="1600"/>
            </a:lvl1pPr>
            <a:lvl2pPr marL="228600" indent="0">
              <a:buFont typeface="Arial" panose="020B0604020202020204" pitchFamily="34" charset="0"/>
              <a:buNone/>
              <a:defRPr sz="1400"/>
            </a:lvl2pPr>
            <a:lvl3pPr marL="457200" indent="0">
              <a:buFont typeface="Arial" panose="020B0604020202020204" pitchFamily="34" charset="0"/>
              <a:buNone/>
              <a:defRPr sz="1400"/>
            </a:lvl3pPr>
            <a:lvl4pPr marL="685800" indent="0">
              <a:buFont typeface="Arial" panose="020B0604020202020204" pitchFamily="34" charset="0"/>
              <a:buNone/>
              <a:defRPr sz="1400"/>
            </a:lvl4pPr>
            <a:lvl5pPr marL="914400" indent="0">
              <a:buFont typeface="Arial" panose="020B0604020202020204" pitchFamily="34" charset="0"/>
              <a:buNone/>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282229344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ent Photo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4162318"/>
            <a:ext cx="2953618" cy="1892808"/>
          </a:xfrm>
        </p:spPr>
        <p:txBody>
          <a:bodyPr anchor="t">
            <a:normAutofit/>
          </a:bodyPr>
          <a:lstStyle>
            <a:lvl1pPr>
              <a:defRPr sz="3200"/>
            </a:lvl1pPr>
          </a:lstStyle>
          <a:p>
            <a:r>
              <a:rPr lang="en-US" dirty="0"/>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12192000" cy="3778270"/>
          </a:xfrm>
          <a:blipFill dpi="0" rotWithShape="1">
            <a:blip r:embed="rId2" cstate="email">
              <a:alphaModFix amt="60000"/>
              <a:extLst>
                <a:ext uri="{28A0092B-C50C-407E-A947-70E740481C1C}">
                  <a14:useLocalDpi xmlns:a14="http://schemas.microsoft.com/office/drawing/2010/main" val="0"/>
                </a:ext>
              </a:extLst>
            </a:blip>
            <a:srcRect/>
            <a:stretch>
              <a:fillRect/>
            </a:stretch>
          </a:blipFill>
        </p:spPr>
        <p:txBody>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A0383A68-D563-4FD5-B11F-54F8D5F1E37F}" type="datetime1">
              <a:rPr lang="en-US" smtClean="0"/>
              <a:t>2/19/2026</a:t>
            </a:fld>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4162318"/>
            <a:ext cx="7772400" cy="2240280"/>
          </a:xfrm>
        </p:spPr>
        <p:txBody>
          <a:bodyPr>
            <a:norm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400"/>
            </a:lvl4pPr>
            <a:lvl5pPr marL="1085850" indent="-171450">
              <a:buFont typeface="Arial" panose="020B0604020202020204" pitchFamily="34" charset="0"/>
              <a:buChar cha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200196610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ntent Photo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561425"/>
            <a:ext cx="2953618" cy="1892808"/>
          </a:xfrm>
        </p:spPr>
        <p:txBody>
          <a:bodyPr anchor="t">
            <a:normAutofit/>
          </a:bodyPr>
          <a:lstStyle>
            <a:lvl1pPr>
              <a:defRPr sz="3200"/>
            </a:lvl1pPr>
          </a:lstStyle>
          <a:p>
            <a:r>
              <a:rPr lang="en-US" dirty="0"/>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3079730"/>
            <a:ext cx="12192000" cy="3778270"/>
          </a:xfrm>
          <a:blipFill dpi="0" rotWithShape="1">
            <a:blip r:embed="rId2" cstate="email">
              <a:alphaModFix amt="60000"/>
              <a:extLst>
                <a:ext uri="{28A0092B-C50C-407E-A947-70E740481C1C}">
                  <a14:useLocalDpi xmlns:a14="http://schemas.microsoft.com/office/drawing/2010/main" val="0"/>
                </a:ext>
              </a:extLst>
            </a:blip>
            <a:srcRect/>
            <a:stretch>
              <a:fillRect/>
            </a:stretch>
          </a:blipFill>
        </p:spPr>
        <p:txBody>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37160" y="59778"/>
            <a:ext cx="3494314" cy="365125"/>
          </a:xfrm>
        </p:spPr>
        <p:txBody>
          <a:bodyPr/>
          <a:lstStyle/>
          <a:p>
            <a:fld id="{3148FABB-02FF-476F-AB37-BDD0E354E780}" type="datetime1">
              <a:rPr lang="en-US" smtClean="0"/>
              <a:t>2/19/2026</a:t>
            </a:fld>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561425"/>
            <a:ext cx="7772400" cy="2240280"/>
          </a:xfrm>
        </p:spPr>
        <p:txBody>
          <a:bodyPr>
            <a:norm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400"/>
            </a:lvl4pPr>
            <a:lvl5pPr marL="1085850" indent="-171450">
              <a:buFont typeface="Arial" panose="020B0604020202020204" pitchFamily="34" charset="0"/>
              <a:buChar cha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876521" y="59778"/>
            <a:ext cx="2805405" cy="365125"/>
          </a:xfrm>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632162" y="59778"/>
            <a:ext cx="429207" cy="365125"/>
          </a:xfrm>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185997355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ent Photo 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6" y="603504"/>
            <a:ext cx="10972802" cy="970463"/>
          </a:xfrm>
        </p:spPr>
        <p:txBody>
          <a:bodyPr anchor="ctr"/>
          <a:lstStyle/>
          <a:p>
            <a:r>
              <a:rPr lang="en-US" dirty="0"/>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12645" y="1828800"/>
            <a:ext cx="6172200" cy="4425696"/>
          </a:xfrm>
          <a:blipFill dpi="0" rotWithShape="1">
            <a:blip r:embed="rId2" cstate="email">
              <a:alphaModFix amt="60000"/>
              <a:extLst>
                <a:ext uri="{28A0092B-C50C-407E-A947-70E740481C1C}">
                  <a14:useLocalDpi xmlns:a14="http://schemas.microsoft.com/office/drawing/2010/main" val="0"/>
                </a:ext>
              </a:extLst>
            </a:blip>
            <a:srcRect/>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C1897688-419F-6EB2-5CC1-DC14924E5FC3}"/>
              </a:ext>
            </a:extLst>
          </p:cNvPr>
          <p:cNvSpPr>
            <a:spLocks noGrp="1"/>
          </p:cNvSpPr>
          <p:nvPr>
            <p:ph sz="quarter" idx="14"/>
          </p:nvPr>
        </p:nvSpPr>
        <p:spPr>
          <a:xfrm>
            <a:off x="7327395" y="1828800"/>
            <a:ext cx="4251960" cy="442887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BCA428D3-736A-4038-886C-8BF662AA2745}" type="datetime1">
              <a:rPr lang="en-US" smtClean="0"/>
              <a:t>2/19/2026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66702549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Photo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39"/>
            <a:ext cx="4672584" cy="1453896"/>
          </a:xfrm>
        </p:spPr>
        <p:txBody>
          <a:bodyPr>
            <a:normAutofit/>
          </a:bodyPr>
          <a:lstStyle>
            <a:lvl1pPr>
              <a:defRPr sz="3600"/>
            </a:lvl1pPr>
          </a:lstStyle>
          <a:p>
            <a:r>
              <a:rPr lang="en-US" dirty="0"/>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12648" y="2290890"/>
            <a:ext cx="4672584" cy="4041648"/>
          </a:xfrm>
          <a:blipFill dpi="0" rotWithShape="1">
            <a:blip r:embed="rId2" cstate="email">
              <a:alphaModFix amt="60000"/>
              <a:extLst>
                <a:ext uri="{28A0092B-C50C-407E-A947-70E740481C1C}">
                  <a14:useLocalDpi xmlns:a14="http://schemas.microsoft.com/office/drawing/2010/main" val="0"/>
                </a:ext>
              </a:extLst>
            </a:blip>
            <a:srcRect/>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6096000" y="549275"/>
            <a:ext cx="5585925" cy="57832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1ED1DDEB-9B85-4E99-8A3D-ABE66C6280C3}" type="datetime1">
              <a:rPr lang="en-US" smtClean="0"/>
              <a:t>2/19/2026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79605238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ntent Photo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4678" y="550217"/>
            <a:ext cx="3657603" cy="1453896"/>
          </a:xfrm>
        </p:spPr>
        <p:txBody>
          <a:bodyPr anchor="t">
            <a:normAutofit/>
          </a:bodyPr>
          <a:lstStyle>
            <a:lvl1pPr>
              <a:defRPr sz="3200"/>
            </a:lvl1pPr>
          </a:lstStyle>
          <a:p>
            <a:r>
              <a:rPr lang="en-US" dirty="0"/>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731521" y="2295144"/>
            <a:ext cx="3490176" cy="4041648"/>
          </a:xfrm>
          <a:blipFill dpi="0" rotWithShape="1">
            <a:blip r:embed="rId2" cstate="email">
              <a:alphaModFix amt="60000"/>
              <a:extLst>
                <a:ext uri="{28A0092B-C50C-407E-A947-70E740481C1C}">
                  <a14:useLocalDpi xmlns:a14="http://schemas.microsoft.com/office/drawing/2010/main" val="0"/>
                </a:ext>
              </a:extLst>
            </a:blip>
            <a:srcRect/>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5016500" y="549275"/>
            <a:ext cx="6561138" cy="57594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A7A65DCA-443F-4667-9ED1-418507CE45A8}" type="datetime1">
              <a:rPr lang="en-US" smtClean="0"/>
              <a:t>2/19/2026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143434928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g Numb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694944" y="4718304"/>
            <a:ext cx="5897880" cy="1353312"/>
          </a:xfrm>
        </p:spPr>
        <p:txBody>
          <a:bodyPr vert="horz" lIns="91440" tIns="45720" rIns="91440" bIns="45720" rtlCol="0" anchor="t">
            <a:normAutofit/>
          </a:bodyPr>
          <a:lstStyle>
            <a:lvl1pPr>
              <a:lnSpc>
                <a:spcPct val="120000"/>
              </a:lnSpc>
              <a:defRPr lang="en-US" sz="2800" b="0" dirty="0">
                <a:solidFill>
                  <a:schemeClr val="accent1">
                    <a:lumMod val="75000"/>
                  </a:schemeClr>
                </a:solidFill>
                <a:latin typeface="+mn-lt"/>
              </a:defRPr>
            </a:lvl1pPr>
          </a:lstStyle>
          <a:p>
            <a:pPr lvl="0"/>
            <a:r>
              <a:rPr lang="en-US" dirty="0"/>
              <a:t>Click to edit Master title style</a:t>
            </a:r>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539496" y="603503"/>
            <a:ext cx="10826496" cy="4334256"/>
          </a:xfrm>
        </p:spPr>
        <p:txBody>
          <a:bodyPr vert="horz" lIns="91440" tIns="45720" rIns="91440" bIns="45720" rtlCol="0" anchor="b">
            <a:normAutofit/>
          </a:bodyPr>
          <a:lstStyle>
            <a:lvl1pPr marL="0" indent="0">
              <a:lnSpc>
                <a:spcPct val="90000"/>
              </a:lnSpc>
              <a:spcBef>
                <a:spcPts val="0"/>
              </a:spcBef>
              <a:buNone/>
              <a:defRPr lang="en-US" sz="23200" b="1" dirty="0">
                <a:solidFill>
                  <a:schemeClr val="accent1">
                    <a:lumMod val="75000"/>
                  </a:schemeClr>
                </a:solidFill>
                <a:latin typeface="+mj-lt"/>
              </a:defRPr>
            </a:lvl1pPr>
          </a:lstStyle>
          <a:p>
            <a:pPr lvl="0"/>
            <a:r>
              <a:rPr lang="en-US" dirty="0"/>
              <a:t>##%</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lstStyle/>
          <a:p>
            <a:fld id="{8CA1557D-4816-44D0-B6EE-6CAC6E30B54D}" type="datetime1">
              <a:rPr lang="en-US" smtClean="0"/>
              <a:t>2/19/2026</a:t>
            </a:fld>
            <a:endParaRPr lang="en-US"/>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381185125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Big Number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2377440" y="4809744"/>
            <a:ext cx="7525512" cy="1545336"/>
          </a:xfrm>
        </p:spPr>
        <p:txBody>
          <a:bodyPr>
            <a:normAutofit/>
          </a:bodyPr>
          <a:lstStyle>
            <a:lvl1pPr algn="ctr">
              <a:lnSpc>
                <a:spcPct val="110000"/>
              </a:lnSpc>
              <a:defRPr sz="2800" b="0">
                <a:solidFill>
                  <a:schemeClr val="accent1">
                    <a:lumMod val="75000"/>
                  </a:schemeClr>
                </a:solidFill>
                <a:latin typeface="+mn-lt"/>
              </a:defRPr>
            </a:lvl1pPr>
          </a:lstStyle>
          <a:p>
            <a:r>
              <a:rPr lang="en-US" dirty="0"/>
              <a:t>Click to edit Master title style</a:t>
            </a:r>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822960" y="640079"/>
            <a:ext cx="10543032" cy="4206240"/>
          </a:xfrm>
        </p:spPr>
        <p:txBody>
          <a:bodyPr anchor="b">
            <a:normAutofit/>
          </a:bodyPr>
          <a:lstStyle>
            <a:lvl1pPr marL="0" indent="0" algn="ctr">
              <a:lnSpc>
                <a:spcPct val="90000"/>
              </a:lnSpc>
              <a:buNone/>
              <a:defRPr sz="23200" b="1">
                <a:solidFill>
                  <a:schemeClr val="accent1">
                    <a:lumMod val="75000"/>
                  </a:schemeClr>
                </a:solidFill>
                <a:latin typeface="+mj-lt"/>
              </a:defRPr>
            </a:lvl1pPr>
          </a:lstStyle>
          <a:p>
            <a:pPr lvl="0"/>
            <a:r>
              <a:rPr lang="en-US" dirty="0"/>
              <a:t>##%</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lstStyle/>
          <a:p>
            <a:fld id="{651F872E-5ED2-46B0-83A4-0C1AF0E0D91C}" type="datetime1">
              <a:rPr lang="en-US" smtClean="0"/>
              <a:t>2/19/2026</a:t>
            </a:fld>
            <a:endParaRPr lang="en-US"/>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106004319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Big Number 3">
    <p:bg>
      <p:bgRef idx="1001">
        <a:schemeClr val="bg2"/>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4B1ECB8-9E10-D2F3-E361-7D268551E2E2}"/>
              </a:ext>
            </a:extLst>
          </p:cNvPr>
          <p:cNvSpPr/>
          <p:nvPr/>
        </p:nvSpPr>
        <p:spPr>
          <a:xfrm>
            <a:off x="0" y="0"/>
            <a:ext cx="12192000" cy="6858000"/>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2377440" y="4809744"/>
            <a:ext cx="7525512" cy="1545336"/>
          </a:xfrm>
        </p:spPr>
        <p:txBody>
          <a:bodyPr>
            <a:normAutofit/>
          </a:bodyPr>
          <a:lstStyle>
            <a:lvl1pPr algn="ctr">
              <a:lnSpc>
                <a:spcPct val="110000"/>
              </a:lnSpc>
              <a:defRPr sz="2800" b="0">
                <a:solidFill>
                  <a:schemeClr val="tx1"/>
                </a:solidFill>
                <a:latin typeface="+mn-lt"/>
              </a:defRPr>
            </a:lvl1pPr>
          </a:lstStyle>
          <a:p>
            <a:r>
              <a:rPr lang="en-US" dirty="0"/>
              <a:t>Click to edit Master title style</a:t>
            </a:r>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822960" y="640079"/>
            <a:ext cx="10543032" cy="4206240"/>
          </a:xfrm>
        </p:spPr>
        <p:txBody>
          <a:bodyPr anchor="b">
            <a:normAutofit/>
          </a:bodyPr>
          <a:lstStyle>
            <a:lvl1pPr marL="0" indent="0" algn="ctr">
              <a:lnSpc>
                <a:spcPct val="90000"/>
              </a:lnSpc>
              <a:buNone/>
              <a:defRPr sz="23200" b="1">
                <a:solidFill>
                  <a:schemeClr val="tx1"/>
                </a:solidFill>
                <a:latin typeface="+mj-lt"/>
              </a:defRPr>
            </a:lvl1pPr>
          </a:lstStyle>
          <a:p>
            <a:pPr lvl="0"/>
            <a:r>
              <a:rPr lang="en-US" dirty="0"/>
              <a:t>##%</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lstStyle/>
          <a:p>
            <a:fld id="{C6218575-0C6E-47B4-936E-32183810D7BF}" type="datetime1">
              <a:rPr lang="en-US" smtClean="0"/>
              <a:t>2/19/2026</a:t>
            </a:fld>
            <a:endParaRPr lang="en-US"/>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121861922"/>
      </p:ext>
    </p:extLst>
  </p:cSld>
  <p:clrMapOvr>
    <a:overrideClrMapping bg1="dk1" tx1="lt1" bg2="dk2" tx2="lt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91C29FB5-1C86-423F-AEAA-2683840666C3}" type="datetime1">
              <a:rPr lang="en-US" smtClean="0"/>
              <a:t>2/19/2026</a:t>
            </a:fld>
            <a:endParaRPr lang="en-US"/>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‹Nr.›</a:t>
            </a:fld>
            <a:endParaRPr lang="en-US"/>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630936"/>
            <a:ext cx="8266176" cy="5605272"/>
          </a:xfrm>
        </p:spPr>
        <p:txBody>
          <a:bodyPr anchor="ctr">
            <a:normAutofit/>
          </a:bodyPr>
          <a:lstStyle>
            <a:lvl1pPr marL="0" indent="0">
              <a:lnSpc>
                <a:spcPct val="100000"/>
              </a:lnSpc>
              <a:buNone/>
              <a:defRPr sz="5400" b="1"/>
            </a:lvl1pPr>
            <a:lvl2pPr marL="228600" indent="0">
              <a:lnSpc>
                <a:spcPct val="100000"/>
              </a:lnSpc>
              <a:buNone/>
              <a:defRPr sz="4800" b="1"/>
            </a:lvl2pPr>
            <a:lvl3pPr marL="457200" indent="0">
              <a:lnSpc>
                <a:spcPct val="100000"/>
              </a:lnSpc>
              <a:buNone/>
              <a:defRPr sz="4400" b="1"/>
            </a:lvl3pPr>
            <a:lvl4pPr marL="685800" indent="0">
              <a:lnSpc>
                <a:spcPct val="100000"/>
              </a:lnSpc>
              <a:buNone/>
              <a:defRPr sz="4000" b="1"/>
            </a:lvl4pPr>
            <a:lvl5pPr marL="914400" indent="0">
              <a:lnSpc>
                <a:spcPct val="100000"/>
              </a:lnSpc>
              <a:buNone/>
              <a:defRPr sz="3600" b="1"/>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153867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Statem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111CCB4E-88AF-46AC-B7C5-30308F179659}" type="datetime1">
              <a:rPr lang="en-US" smtClean="0"/>
              <a:t>2/19/2026</a:t>
            </a:fld>
            <a:endParaRPr lang="en-US"/>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‹Nr.›</a:t>
            </a:fld>
            <a:endParaRPr lang="en-US"/>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1929384"/>
            <a:ext cx="8266176" cy="4142232"/>
          </a:xfrm>
        </p:spPr>
        <p:txBody>
          <a:bodyPr anchor="b">
            <a:normAutofit/>
          </a:bodyPr>
          <a:lstStyle>
            <a:lvl1pPr marL="0" indent="0">
              <a:lnSpc>
                <a:spcPct val="100000"/>
              </a:lnSpc>
              <a:buNone/>
              <a:defRPr sz="5000" b="1"/>
            </a:lvl1pPr>
            <a:lvl2pPr marL="228600" indent="0">
              <a:lnSpc>
                <a:spcPct val="100000"/>
              </a:lnSpc>
              <a:buNone/>
              <a:defRPr sz="4400" b="1"/>
            </a:lvl2pPr>
            <a:lvl3pPr marL="457200" indent="0">
              <a:lnSpc>
                <a:spcPct val="100000"/>
              </a:lnSpc>
              <a:buNone/>
              <a:defRPr sz="4000" b="1"/>
            </a:lvl3pPr>
            <a:lvl4pPr marL="685800" indent="0">
              <a:lnSpc>
                <a:spcPct val="100000"/>
              </a:lnSpc>
              <a:buNone/>
              <a:defRPr sz="3600" b="1"/>
            </a:lvl4pPr>
            <a:lvl5pPr marL="914400" indent="0">
              <a:lnSpc>
                <a:spcPct val="100000"/>
              </a:lnSpc>
              <a:buNone/>
              <a:defRPr sz="3200" b="1"/>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4935551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Statem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5BA915B6-CC2A-4462-A7E5-B3080DF8F97D}" type="datetime1">
              <a:rPr lang="en-US" smtClean="0"/>
              <a:t>2/19/2026</a:t>
            </a:fld>
            <a:endParaRPr lang="en-US"/>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‹Nr.›</a:t>
            </a:fld>
            <a:endParaRPr lang="en-US"/>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548640"/>
            <a:ext cx="8266176" cy="5605272"/>
          </a:xfrm>
        </p:spPr>
        <p:txBody>
          <a:bodyPr anchor="t">
            <a:normAutofit/>
          </a:bodyPr>
          <a:lstStyle>
            <a:lvl1pPr marL="0" indent="0">
              <a:lnSpc>
                <a:spcPct val="100000"/>
              </a:lnSpc>
              <a:buNone/>
              <a:defRPr sz="5000" b="1"/>
            </a:lvl1pPr>
            <a:lvl2pPr marL="228600" indent="0">
              <a:lnSpc>
                <a:spcPct val="100000"/>
              </a:lnSpc>
              <a:buNone/>
              <a:defRPr sz="4400" b="1"/>
            </a:lvl2pPr>
            <a:lvl3pPr marL="457200" indent="0">
              <a:lnSpc>
                <a:spcPct val="100000"/>
              </a:lnSpc>
              <a:buNone/>
              <a:defRPr sz="4000" b="1"/>
            </a:lvl3pPr>
            <a:lvl4pPr marL="685800" indent="0">
              <a:lnSpc>
                <a:spcPct val="100000"/>
              </a:lnSpc>
              <a:buNone/>
              <a:defRPr sz="3600" b="1"/>
            </a:lvl4pPr>
            <a:lvl5pPr marL="914400" indent="0">
              <a:lnSpc>
                <a:spcPct val="100000"/>
              </a:lnSpc>
              <a:buNone/>
              <a:defRPr sz="3200" b="1"/>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5215105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1677008" y="5431536"/>
            <a:ext cx="9021471" cy="466344"/>
          </a:xfrm>
        </p:spPr>
        <p:txBody>
          <a:bodyPr anchor="ctr">
            <a:normAutofit/>
          </a:bodyPr>
          <a:lstStyle>
            <a:lvl1pPr>
              <a:lnSpc>
                <a:spcPct val="120000"/>
              </a:lnSpc>
              <a:defRPr sz="2200">
                <a:solidFill>
                  <a:schemeClr val="accent1">
                    <a:lumMod val="75000"/>
                  </a:schemeClr>
                </a:solidFill>
                <a:latin typeface="+mn-lt"/>
              </a:defRPr>
            </a:lvl1pPr>
          </a:lstStyle>
          <a:p>
            <a:r>
              <a:rPr lang="en-US" dirty="0"/>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1499616" y="1188720"/>
            <a:ext cx="9198864" cy="3657600"/>
          </a:xfrm>
        </p:spPr>
        <p:txBody>
          <a:bodyPr anchor="ctr">
            <a:normAutofit/>
          </a:bodyPr>
          <a:lstStyle>
            <a:lvl1pPr marL="164592" indent="-164592">
              <a:lnSpc>
                <a:spcPct val="100000"/>
              </a:lnSpc>
              <a:spcBef>
                <a:spcPts val="0"/>
              </a:spcBef>
              <a:buNone/>
              <a:defRPr sz="4000">
                <a:latin typeface="+mj-lt"/>
              </a:defRPr>
            </a:lvl1pPr>
          </a:lstStyle>
          <a:p>
            <a:pPr lvl="0"/>
            <a:r>
              <a:rPr lang="en-US" dirty="0"/>
              <a:t>Click to edit Quote</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lstStyle/>
          <a:p>
            <a:fld id="{506188F7-A494-4EEB-A53D-2B97B1D4CD3C}" type="datetime1">
              <a:rPr lang="en-US" smtClean="0"/>
              <a:t>2/19/2026</a:t>
            </a:fld>
            <a:endParaRPr lang="en-US"/>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72869356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Quote 2">
    <p:bg>
      <p:bgRef idx="1001">
        <a:schemeClr val="bg2"/>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6DECC02-1725-49EE-C93B-A4C2C4049458}"/>
              </a:ext>
            </a:extLst>
          </p:cNvPr>
          <p:cNvSpPr/>
          <p:nvPr/>
        </p:nvSpPr>
        <p:spPr>
          <a:xfrm>
            <a:off x="0" y="1"/>
            <a:ext cx="12192000" cy="6858000"/>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1677009" y="5349240"/>
            <a:ext cx="9043416" cy="466344"/>
          </a:xfrm>
        </p:spPr>
        <p:txBody>
          <a:bodyPr anchor="ctr">
            <a:normAutofit/>
          </a:bodyPr>
          <a:lstStyle>
            <a:lvl1pPr>
              <a:lnSpc>
                <a:spcPct val="120000"/>
              </a:lnSpc>
              <a:defRPr sz="2200">
                <a:solidFill>
                  <a:schemeClr val="tx1"/>
                </a:solidFill>
                <a:latin typeface="+mn-lt"/>
              </a:defRPr>
            </a:lvl1pPr>
          </a:lstStyle>
          <a:p>
            <a:r>
              <a:rPr lang="en-US" dirty="0"/>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1499616" y="1344168"/>
            <a:ext cx="9198864" cy="3291840"/>
          </a:xfrm>
        </p:spPr>
        <p:txBody>
          <a:bodyPr anchor="ctr">
            <a:normAutofit/>
          </a:bodyPr>
          <a:lstStyle>
            <a:lvl1pPr marL="164592" indent="-164592">
              <a:lnSpc>
                <a:spcPct val="100000"/>
              </a:lnSpc>
              <a:spcBef>
                <a:spcPts val="0"/>
              </a:spcBef>
              <a:buNone/>
              <a:defRPr sz="4000">
                <a:latin typeface="+mj-lt"/>
              </a:defRPr>
            </a:lvl1pPr>
          </a:lstStyle>
          <a:p>
            <a:pPr lvl="0"/>
            <a:r>
              <a:rPr lang="en-US" dirty="0"/>
              <a:t>Click to edit Quote</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lstStyle/>
          <a:p>
            <a:fld id="{9F406BC0-1562-42E5-89A2-925CA193C8A6}" type="datetime1">
              <a:rPr lang="en-US" smtClean="0"/>
              <a:t>2/19/2026</a:t>
            </a:fld>
            <a:endParaRPr lang="en-US"/>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401468811"/>
      </p:ext>
    </p:extLst>
  </p:cSld>
  <p:clrMapOvr>
    <a:overrideClrMapping bg1="dk1" tx1="lt1" bg2="dk2" tx2="lt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Quot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790041" y="5669280"/>
            <a:ext cx="8805672" cy="466344"/>
          </a:xfrm>
        </p:spPr>
        <p:txBody>
          <a:bodyPr anchor="ctr">
            <a:normAutofit/>
          </a:bodyPr>
          <a:lstStyle>
            <a:lvl1pPr>
              <a:lnSpc>
                <a:spcPct val="120000"/>
              </a:lnSpc>
              <a:defRPr sz="2200">
                <a:solidFill>
                  <a:schemeClr val="accent1">
                    <a:lumMod val="75000"/>
                  </a:schemeClr>
                </a:solidFill>
                <a:latin typeface="+mn-lt"/>
              </a:defRPr>
            </a:lvl1pPr>
          </a:lstStyle>
          <a:p>
            <a:r>
              <a:rPr lang="en-US" dirty="0"/>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612648" y="1097280"/>
            <a:ext cx="8961120" cy="3474720"/>
          </a:xfrm>
        </p:spPr>
        <p:txBody>
          <a:bodyPr anchor="ctr">
            <a:normAutofit/>
          </a:bodyPr>
          <a:lstStyle>
            <a:lvl1pPr marL="164592" indent="-164592">
              <a:lnSpc>
                <a:spcPct val="100000"/>
              </a:lnSpc>
              <a:spcBef>
                <a:spcPts val="0"/>
              </a:spcBef>
              <a:buNone/>
              <a:defRPr sz="4200">
                <a:latin typeface="+mj-lt"/>
              </a:defRPr>
            </a:lvl1pPr>
          </a:lstStyle>
          <a:p>
            <a:pPr lvl="0"/>
            <a:r>
              <a:rPr lang="en-US" dirty="0"/>
              <a:t>Click to edit Quote</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lstStyle/>
          <a:p>
            <a:fld id="{507F376A-778D-45CF-8340-DB03B2DA6A3E}" type="datetime1">
              <a:rPr lang="en-US" smtClean="0"/>
              <a:t>2/19/2026</a:t>
            </a:fld>
            <a:endParaRPr lang="en-US"/>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329365692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40"/>
            <a:ext cx="10741152" cy="1132258"/>
          </a:xfrm>
        </p:spPr>
        <p:txBody>
          <a:bodyPr/>
          <a:lstStyle/>
          <a:p>
            <a:r>
              <a:rPr lang="en-US" dirty="0"/>
              <a:t>Click to edit Master title style</a:t>
            </a:r>
          </a:p>
        </p:txBody>
      </p:sp>
      <p:sp>
        <p:nvSpPr>
          <p:cNvPr id="9" name="Text Placeholder 8">
            <a:extLst>
              <a:ext uri="{FF2B5EF4-FFF2-40B4-BE49-F238E27FC236}">
                <a16:creationId xmlns:a16="http://schemas.microsoft.com/office/drawing/2014/main" id="{84DC103C-4E45-07FA-2734-5BAE2624DC48}"/>
              </a:ext>
            </a:extLst>
          </p:cNvPr>
          <p:cNvSpPr>
            <a:spLocks noGrp="1"/>
          </p:cNvSpPr>
          <p:nvPr>
            <p:ph type="body" sz="quarter" idx="13"/>
          </p:nvPr>
        </p:nvSpPr>
        <p:spPr>
          <a:xfrm>
            <a:off x="612775"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10">
            <a:extLst>
              <a:ext uri="{FF2B5EF4-FFF2-40B4-BE49-F238E27FC236}">
                <a16:creationId xmlns:a16="http://schemas.microsoft.com/office/drawing/2014/main" id="{288F1ED9-CE64-0191-F909-FDC002A7456F}"/>
              </a:ext>
            </a:extLst>
          </p:cNvPr>
          <p:cNvSpPr>
            <a:spLocks noGrp="1"/>
          </p:cNvSpPr>
          <p:nvPr>
            <p:ph type="body" sz="quarter" idx="14"/>
          </p:nvPr>
        </p:nvSpPr>
        <p:spPr>
          <a:xfrm>
            <a:off x="6172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8B9DFF5A-622E-43FE-9EE9-BAAB78AB2046}" type="datetime1">
              <a:rPr lang="en-US" smtClean="0"/>
              <a:t>2/19/2026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249745628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609600" y="547396"/>
            <a:ext cx="10745788" cy="1143292"/>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09600" y="1685735"/>
            <a:ext cx="5157787"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Text Placeholder 10">
            <a:extLst>
              <a:ext uri="{FF2B5EF4-FFF2-40B4-BE49-F238E27FC236}">
                <a16:creationId xmlns:a16="http://schemas.microsoft.com/office/drawing/2014/main" id="{F86E5640-DE07-46FE-2EFB-FCD8C5238DC9}"/>
              </a:ext>
            </a:extLst>
          </p:cNvPr>
          <p:cNvSpPr>
            <a:spLocks noGrp="1"/>
          </p:cNvSpPr>
          <p:nvPr>
            <p:ph type="body" sz="quarter" idx="13"/>
          </p:nvPr>
        </p:nvSpPr>
        <p:spPr>
          <a:xfrm>
            <a:off x="609600" y="2387600"/>
            <a:ext cx="5157788" cy="37639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172200" y="1685735"/>
            <a:ext cx="5183188"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3" name="Text Placeholder 12">
            <a:extLst>
              <a:ext uri="{FF2B5EF4-FFF2-40B4-BE49-F238E27FC236}">
                <a16:creationId xmlns:a16="http://schemas.microsoft.com/office/drawing/2014/main" id="{20D5795C-6228-AA6F-1CF7-AD7010686BC6}"/>
              </a:ext>
            </a:extLst>
          </p:cNvPr>
          <p:cNvSpPr>
            <a:spLocks noGrp="1"/>
          </p:cNvSpPr>
          <p:nvPr>
            <p:ph type="body" sz="quarter" idx="14"/>
          </p:nvPr>
        </p:nvSpPr>
        <p:spPr>
          <a:xfrm>
            <a:off x="6172200" y="2387600"/>
            <a:ext cx="5183188" cy="37639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FF55C09E-FF30-4AA0-A227-171955622259}" type="datetime1">
              <a:rPr lang="en-US" smtClean="0"/>
              <a:t>2/19/2026</a:t>
            </a:fld>
            <a:endParaRPr lang="en-US"/>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105389893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97B279FF-407B-4B41-9E69-DE66ED04A328}" type="datetime1">
              <a:rPr lang="en-US" smtClean="0"/>
              <a:t>2/19/2026</a:t>
            </a:fld>
            <a:endParaRPr lang="en-US"/>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152077062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A803E812-757D-4139-AF81-227C72D4B544}" type="datetime1">
              <a:rPr lang="en-US" smtClean="0"/>
              <a:t>2/19/2026</a:t>
            </a:fld>
            <a:endParaRPr lang="en-US"/>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424091631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612648" y="553616"/>
            <a:ext cx="3595634" cy="1757505"/>
          </a:xfrm>
        </p:spPr>
        <p:txBody>
          <a:bodyPr anchor="t">
            <a:normAutofit/>
          </a:bodyPr>
          <a:lstStyle>
            <a:lvl1pPr>
              <a:defRPr sz="2800"/>
            </a:lvl1pPr>
          </a:lstStyle>
          <a:p>
            <a:r>
              <a:rPr lang="en-US" dirty="0"/>
              <a:t>Click to edit Master title style</a:t>
            </a:r>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612648" y="2311121"/>
            <a:ext cx="3595634" cy="3993263"/>
          </a:xfrm>
        </p:spPr>
        <p:txBody>
          <a:bodyPr anchor="t">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553615"/>
            <a:ext cx="6440258" cy="5755109"/>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07D6A7E1-C424-43A5-938A-12DEC0A1D59D}" type="datetime1">
              <a:rPr lang="en-US" smtClean="0"/>
              <a:t>2/19/2026</a:t>
            </a:fld>
            <a:endParaRPr lang="en-US"/>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77372856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612648" y="557784"/>
            <a:ext cx="3595634" cy="2212313"/>
          </a:xfrm>
        </p:spPr>
        <p:txBody>
          <a:bodyPr anchor="t">
            <a:normAutofit/>
          </a:bodyPr>
          <a:lstStyle>
            <a:lvl1pPr>
              <a:defRPr sz="2800"/>
            </a:lvl1pPr>
          </a:lstStyle>
          <a:p>
            <a:r>
              <a:rPr lang="en-US" dirty="0"/>
              <a:t>Click to edit Master title style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12648" y="2826137"/>
            <a:ext cx="3585586"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hasCustomPrompt="1"/>
          </p:nvPr>
        </p:nvSpPr>
        <p:spPr>
          <a:xfrm>
            <a:off x="5063319" y="557784"/>
            <a:ext cx="6519080" cy="5779007"/>
          </a:xfrm>
          <a:blipFill dpi="0" rotWithShape="1">
            <a:blip r:embed="rId2" cstate="email">
              <a:alphaModFix amt="60000"/>
              <a:extLst>
                <a:ext uri="{28A0092B-C50C-407E-A947-70E740481C1C}">
                  <a14:useLocalDpi xmlns:a14="http://schemas.microsoft.com/office/drawing/2010/main" val="0"/>
                </a:ext>
              </a:extLst>
            </a:blip>
            <a:srcRect/>
            <a:stretch>
              <a:fillRect/>
            </a:stretch>
          </a:blipFill>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807C4FC2-B89B-4919-A96B-662A3584681C}" type="datetime1">
              <a:rPr lang="en-US" smtClean="0"/>
              <a:t>2/19/2026</a:t>
            </a:fld>
            <a:endParaRPr lang="en-US"/>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268684624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Conclusion">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4676" y="1847088"/>
            <a:ext cx="10888473" cy="1133856"/>
          </a:xfrm>
        </p:spPr>
        <p:txBody>
          <a:bodyPr anchor="b">
            <a:normAutofit/>
          </a:bodyPr>
          <a:lstStyle>
            <a:lvl1pPr>
              <a:defRPr sz="6000"/>
            </a:lvl1pPr>
          </a:lstStyle>
          <a:p>
            <a:r>
              <a:rPr lang="en-US" dirty="0"/>
              <a:t>Click to edit Master title style</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612775" y="3594099"/>
            <a:ext cx="10890374" cy="2743200"/>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7C24BE51-D660-433D-AABA-154BE028E64E}" type="datetime1">
              <a:rPr lang="en-US" smtClean="0"/>
              <a:t>2/19/2026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3657556993"/>
      </p:ext>
    </p:extLst>
  </p:cSld>
  <p:clrMapOvr>
    <a:overrideClrMapping bg1="dk1" tx1="lt1" bg2="dk2" tx2="lt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Conclusion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7" y="1627318"/>
            <a:ext cx="8430767" cy="1842020"/>
          </a:xfrm>
        </p:spPr>
        <p:txBody>
          <a:bodyPr anchor="b">
            <a:normAutofit/>
          </a:bodyPr>
          <a:lstStyle>
            <a:lvl1pPr>
              <a:defRPr sz="6000"/>
            </a:lvl1pPr>
          </a:lstStyle>
          <a:p>
            <a:r>
              <a:rPr lang="en-US" dirty="0"/>
              <a:t>Click to edit Master title style</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612775" y="3622674"/>
            <a:ext cx="8430639" cy="1279615"/>
          </a:xfrm>
        </p:spPr>
        <p:txBody>
          <a:bodyPr>
            <a:normAutofit/>
          </a:bodyPr>
          <a:lstStyle>
            <a:lvl1pPr marL="0" indent="0">
              <a:buNone/>
              <a:defRPr sz="2400"/>
            </a:lvl1pPr>
            <a:lvl2pPr marL="228600" indent="0">
              <a:buNone/>
              <a:defRPr sz="2000"/>
            </a:lvl2pPr>
            <a:lvl3pPr marL="457200" indent="0">
              <a:buNone/>
              <a:defRPr sz="1800"/>
            </a:lvl3pPr>
            <a:lvl4pPr marL="685800" indent="0">
              <a:buNone/>
              <a:defRPr sz="1600"/>
            </a:lvl4pPr>
            <a:lvl5pPr marL="914400" indent="0">
              <a:buNone/>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DB61F76E-6064-4431-B5C4-29A511725BCF}" type="datetime1">
              <a:rPr lang="en-US" smtClean="0"/>
              <a:t>2/19/2026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1494382385"/>
      </p:ext>
    </p:extLst>
  </p:cSld>
  <p:clrMapOvr>
    <a:overrideClrMapping bg1="dk1" tx1="lt1" bg2="dk2" tx2="lt2" accent1="accent1" accent2="accent2" accent3="accent3" accent4="accent4" accent5="accent5" accent6="accent6" hlink="hlink" folHlink="folHlink"/>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Chapter divider (image)">
    <p:bg>
      <p:bgPr>
        <a:solidFill>
          <a:schemeClr val="bg2"/>
        </a:solidFill>
        <a:effectLst/>
      </p:bgPr>
    </p:bg>
    <p:spTree>
      <p:nvGrpSpPr>
        <p:cNvPr id="1" name=""/>
        <p:cNvGrpSpPr/>
        <p:nvPr/>
      </p:nvGrpSpPr>
      <p:grpSpPr>
        <a:xfrm>
          <a:off x="0" y="0"/>
          <a:ext cx="0" cy="0"/>
          <a:chOff x="0" y="0"/>
          <a:chExt cx="0" cy="0"/>
        </a:xfrm>
      </p:grpSpPr>
      <p:sp>
        <p:nvSpPr>
          <p:cNvPr id="8" name="Bildplatzhalter 10">
            <a:extLst>
              <a:ext uri="{FF2B5EF4-FFF2-40B4-BE49-F238E27FC236}">
                <a16:creationId xmlns:a16="http://schemas.microsoft.com/office/drawing/2014/main" id="{47C26184-1D1B-92B8-25CF-5F2442C1A0BD}"/>
              </a:ext>
            </a:extLst>
          </p:cNvPr>
          <p:cNvSpPr>
            <a:spLocks noGrp="1"/>
          </p:cNvSpPr>
          <p:nvPr>
            <p:ph type="pic" sz="quarter" idx="10" hasCustomPrompt="1"/>
          </p:nvPr>
        </p:nvSpPr>
        <p:spPr bwMode="gray">
          <a:xfrm>
            <a:off x="6096000" y="0"/>
            <a:ext cx="6096000" cy="6858000"/>
          </a:xfrm>
          <a:solidFill>
            <a:srgbClr val="E5E3DE"/>
          </a:solidFill>
        </p:spPr>
        <p:txBody>
          <a:bodyPr tIns="720000" anchor="ctr" anchorCtr="0"/>
          <a:lstStyle>
            <a:lvl1pPr marL="0" indent="0" algn="ctr">
              <a:spcBef>
                <a:spcPts val="0"/>
              </a:spcBef>
              <a:spcAft>
                <a:spcPts val="0"/>
              </a:spcAft>
              <a:buFontTx/>
              <a:buNone/>
              <a:tabLst/>
              <a:defRPr sz="1200" b="0">
                <a:solidFill>
                  <a:schemeClr val="tx1"/>
                </a:solidFill>
              </a:defRPr>
            </a:lvl1pPr>
            <a:lvl2pPr marL="0" indent="0" algn="ctr">
              <a:spcBef>
                <a:spcPts val="0"/>
              </a:spcBef>
              <a:spcAft>
                <a:spcPts val="0"/>
              </a:spcAft>
              <a:buFontTx/>
              <a:buNone/>
              <a:tabLst/>
              <a:defRPr sz="1200" b="0"/>
            </a:lvl2pPr>
            <a:lvl3pPr marL="0" indent="0" algn="ctr">
              <a:spcBef>
                <a:spcPts val="0"/>
              </a:spcBef>
              <a:spcAft>
                <a:spcPts val="0"/>
              </a:spcAft>
              <a:buFontTx/>
              <a:buNone/>
              <a:tabLst/>
              <a:defRPr sz="1200" b="0"/>
            </a:lvl3pPr>
            <a:lvl4pPr marL="0" indent="0" algn="ctr">
              <a:spcBef>
                <a:spcPts val="0"/>
              </a:spcBef>
              <a:spcAft>
                <a:spcPts val="0"/>
              </a:spcAft>
              <a:buFontTx/>
              <a:buNone/>
              <a:tabLst/>
              <a:defRPr sz="1200" b="0"/>
            </a:lvl4pPr>
            <a:lvl5pPr marL="0" indent="0" algn="ctr">
              <a:spcBef>
                <a:spcPts val="0"/>
              </a:spcBef>
              <a:spcAft>
                <a:spcPts val="0"/>
              </a:spcAft>
              <a:buFontTx/>
              <a:buNone/>
              <a:tabLst/>
              <a:defRPr sz="1200" b="0"/>
            </a:lvl5pPr>
            <a:lvl6pPr marL="0" indent="0" algn="ctr">
              <a:spcBef>
                <a:spcPts val="0"/>
              </a:spcBef>
              <a:spcAft>
                <a:spcPts val="0"/>
              </a:spcAft>
              <a:buFontTx/>
              <a:buNone/>
              <a:tabLst/>
              <a:defRPr sz="1200" b="0"/>
            </a:lvl6pPr>
            <a:lvl7pPr marL="0" indent="0" algn="ctr">
              <a:spcBef>
                <a:spcPts val="0"/>
              </a:spcBef>
              <a:spcAft>
                <a:spcPts val="0"/>
              </a:spcAft>
              <a:buFontTx/>
              <a:buNone/>
              <a:tabLst/>
              <a:defRPr sz="1200" b="0"/>
            </a:lvl7pPr>
            <a:lvl8pPr marL="0" indent="0" algn="ctr">
              <a:spcBef>
                <a:spcPts val="0"/>
              </a:spcBef>
              <a:spcAft>
                <a:spcPts val="0"/>
              </a:spcAft>
              <a:buFontTx/>
              <a:buNone/>
              <a:tabLst/>
              <a:defRPr sz="1200" b="0"/>
            </a:lvl8pPr>
            <a:lvl9pPr marL="0" indent="0" algn="ctr">
              <a:spcBef>
                <a:spcPts val="0"/>
              </a:spcBef>
              <a:spcAft>
                <a:spcPts val="0"/>
              </a:spcAft>
              <a:buFontTx/>
              <a:buNone/>
              <a:tabLst/>
              <a:defRPr sz="1200" b="0"/>
            </a:lvl9pPr>
          </a:lstStyle>
          <a:p>
            <a:pPr lvl="0"/>
            <a:r>
              <a:rPr lang="en-US" dirty="0"/>
              <a:t>Add picture</a:t>
            </a:r>
          </a:p>
        </p:txBody>
      </p:sp>
      <p:sp>
        <p:nvSpPr>
          <p:cNvPr id="2" name="Titel 1"/>
          <p:cNvSpPr>
            <a:spLocks noGrp="1"/>
          </p:cNvSpPr>
          <p:nvPr>
            <p:ph type="title" hasCustomPrompt="1"/>
          </p:nvPr>
        </p:nvSpPr>
        <p:spPr bwMode="gray">
          <a:xfrm>
            <a:off x="479424" y="1412874"/>
            <a:ext cx="5329239" cy="1799861"/>
          </a:xfrm>
        </p:spPr>
        <p:txBody>
          <a:bodyPr anchor="b"/>
          <a:lstStyle>
            <a:lvl1pPr>
              <a:defRPr sz="4000">
                <a:solidFill>
                  <a:schemeClr val="tx2"/>
                </a:solidFill>
              </a:defRPr>
            </a:lvl1pPr>
          </a:lstStyle>
          <a:p>
            <a:r>
              <a:rPr lang="en-US" dirty="0"/>
              <a:t>Name of the current chapter</a:t>
            </a:r>
          </a:p>
        </p:txBody>
      </p:sp>
      <p:sp>
        <p:nvSpPr>
          <p:cNvPr id="9" name="Untertitel 2">
            <a:extLst>
              <a:ext uri="{FF2B5EF4-FFF2-40B4-BE49-F238E27FC236}">
                <a16:creationId xmlns:a16="http://schemas.microsoft.com/office/drawing/2014/main" id="{CB53F2D2-D116-44C8-A3EF-21A6F6DBA4E3}"/>
              </a:ext>
            </a:extLst>
          </p:cNvPr>
          <p:cNvSpPr>
            <a:spLocks noGrp="1"/>
          </p:cNvSpPr>
          <p:nvPr>
            <p:ph type="subTitle" idx="14" hasCustomPrompt="1"/>
          </p:nvPr>
        </p:nvSpPr>
        <p:spPr bwMode="gray">
          <a:xfrm>
            <a:off x="479424" y="3573016"/>
            <a:ext cx="5329239" cy="792088"/>
          </a:xfrm>
        </p:spPr>
        <p:txBody>
          <a:bodyPr/>
          <a:lstStyle>
            <a:lvl1pPr marL="0" indent="0" algn="l">
              <a:lnSpc>
                <a:spcPct val="140000"/>
              </a:lnSpc>
              <a:spcBef>
                <a:spcPts val="0"/>
              </a:spcBef>
              <a:spcAft>
                <a:spcPts val="0"/>
              </a:spcAft>
              <a:buFont typeface="Arial" panose="020B0604020202020204" pitchFamily="34" charset="0"/>
              <a:buNone/>
              <a:defRPr sz="1600" b="0">
                <a:solidFill>
                  <a:schemeClr val="bg1"/>
                </a:solidFill>
                <a:latin typeface="+mn-lt"/>
              </a:defRPr>
            </a:lvl1pPr>
            <a:lvl2pPr marL="0" indent="0" algn="l">
              <a:lnSpc>
                <a:spcPct val="140000"/>
              </a:lnSpc>
              <a:spcBef>
                <a:spcPts val="0"/>
              </a:spcBef>
              <a:spcAft>
                <a:spcPts val="0"/>
              </a:spcAft>
              <a:buFont typeface="Arial" panose="020B0604020202020204" pitchFamily="34" charset="0"/>
              <a:buNone/>
              <a:defRPr sz="1600" b="0">
                <a:solidFill>
                  <a:schemeClr val="bg1"/>
                </a:solidFill>
                <a:latin typeface="+mn-lt"/>
              </a:defRPr>
            </a:lvl2pPr>
            <a:lvl3pPr marL="0" indent="0" algn="l">
              <a:lnSpc>
                <a:spcPct val="140000"/>
              </a:lnSpc>
              <a:spcBef>
                <a:spcPts val="0"/>
              </a:spcBef>
              <a:spcAft>
                <a:spcPts val="0"/>
              </a:spcAft>
              <a:buFont typeface="Arial" panose="020B0604020202020204" pitchFamily="34" charset="0"/>
              <a:buNone/>
              <a:defRPr sz="1600" b="0">
                <a:solidFill>
                  <a:schemeClr val="bg1"/>
                </a:solidFill>
                <a:latin typeface="+mn-lt"/>
              </a:defRPr>
            </a:lvl3pPr>
            <a:lvl4pPr marL="0" indent="0" algn="l">
              <a:lnSpc>
                <a:spcPct val="140000"/>
              </a:lnSpc>
              <a:spcBef>
                <a:spcPts val="0"/>
              </a:spcBef>
              <a:spcAft>
                <a:spcPts val="0"/>
              </a:spcAft>
              <a:buFont typeface="Arial" panose="020B0604020202020204" pitchFamily="34" charset="0"/>
              <a:buNone/>
              <a:defRPr sz="1600" b="0">
                <a:solidFill>
                  <a:schemeClr val="bg1"/>
                </a:solidFill>
                <a:latin typeface="+mn-lt"/>
              </a:defRPr>
            </a:lvl4pPr>
            <a:lvl5pPr marL="0" indent="0" algn="l">
              <a:lnSpc>
                <a:spcPct val="140000"/>
              </a:lnSpc>
              <a:spcBef>
                <a:spcPts val="0"/>
              </a:spcBef>
              <a:spcAft>
                <a:spcPts val="0"/>
              </a:spcAft>
              <a:buFont typeface="Arial" panose="020B0604020202020204" pitchFamily="34" charset="0"/>
              <a:buNone/>
              <a:defRPr sz="1600" b="0">
                <a:solidFill>
                  <a:schemeClr val="bg1"/>
                </a:solidFill>
                <a:latin typeface="+mn-lt"/>
              </a:defRPr>
            </a:lvl5pPr>
            <a:lvl6pPr marL="0" indent="0" algn="l">
              <a:lnSpc>
                <a:spcPct val="140000"/>
              </a:lnSpc>
              <a:spcBef>
                <a:spcPts val="0"/>
              </a:spcBef>
              <a:spcAft>
                <a:spcPts val="0"/>
              </a:spcAft>
              <a:buFont typeface="Arial" panose="020B0604020202020204" pitchFamily="34" charset="0"/>
              <a:buNone/>
              <a:defRPr sz="1600" b="0">
                <a:solidFill>
                  <a:schemeClr val="bg1"/>
                </a:solidFill>
                <a:latin typeface="+mn-lt"/>
              </a:defRPr>
            </a:lvl6pPr>
            <a:lvl7pPr marL="0" indent="0" algn="l">
              <a:lnSpc>
                <a:spcPct val="140000"/>
              </a:lnSpc>
              <a:spcBef>
                <a:spcPts val="0"/>
              </a:spcBef>
              <a:spcAft>
                <a:spcPts val="0"/>
              </a:spcAft>
              <a:buFont typeface="Arial" panose="020B0604020202020204" pitchFamily="34" charset="0"/>
              <a:buNone/>
              <a:defRPr sz="1600" b="0">
                <a:solidFill>
                  <a:schemeClr val="bg1"/>
                </a:solidFill>
                <a:latin typeface="+mn-lt"/>
              </a:defRPr>
            </a:lvl7pPr>
            <a:lvl8pPr marL="0" indent="0" algn="l">
              <a:lnSpc>
                <a:spcPct val="140000"/>
              </a:lnSpc>
              <a:spcBef>
                <a:spcPts val="0"/>
              </a:spcBef>
              <a:spcAft>
                <a:spcPts val="0"/>
              </a:spcAft>
              <a:buFont typeface="Arial" panose="020B0604020202020204" pitchFamily="34" charset="0"/>
              <a:buNone/>
              <a:defRPr sz="1600" b="0">
                <a:solidFill>
                  <a:schemeClr val="bg1"/>
                </a:solidFill>
                <a:latin typeface="+mn-lt"/>
              </a:defRPr>
            </a:lvl8pPr>
            <a:lvl9pPr marL="0" indent="0" algn="l">
              <a:lnSpc>
                <a:spcPct val="140000"/>
              </a:lnSpc>
              <a:spcBef>
                <a:spcPts val="0"/>
              </a:spcBef>
              <a:spcAft>
                <a:spcPts val="0"/>
              </a:spcAft>
              <a:buFont typeface="Arial" panose="020B0604020202020204" pitchFamily="34" charset="0"/>
              <a:buNone/>
              <a:defRPr sz="1600" b="0">
                <a:solidFill>
                  <a:schemeClr val="bg1"/>
                </a:solidFill>
                <a:latin typeface="+mn-lt"/>
              </a:defRPr>
            </a:lvl9pPr>
          </a:lstStyle>
          <a:p>
            <a:r>
              <a:rPr lang="en-US" dirty="0"/>
              <a:t>Optional short description</a:t>
            </a:r>
          </a:p>
        </p:txBody>
      </p:sp>
      <p:sp>
        <p:nvSpPr>
          <p:cNvPr id="7" name="Foliennummernplatzhalter 6">
            <a:extLst>
              <a:ext uri="{FF2B5EF4-FFF2-40B4-BE49-F238E27FC236}">
                <a16:creationId xmlns:a16="http://schemas.microsoft.com/office/drawing/2014/main" id="{8EAAE6E7-1373-8040-C96B-B3A08A84CE2A}"/>
              </a:ext>
            </a:extLst>
          </p:cNvPr>
          <p:cNvSpPr>
            <a:spLocks noGrp="1"/>
          </p:cNvSpPr>
          <p:nvPr>
            <p:ph type="sldNum" sz="quarter" idx="16"/>
          </p:nvPr>
        </p:nvSpPr>
        <p:spPr bwMode="gray"/>
        <p:txBody>
          <a:bodyPr/>
          <a:lstStyle>
            <a:lvl1pPr>
              <a:defRPr>
                <a:solidFill>
                  <a:schemeClr val="bg1"/>
                </a:solidFill>
              </a:defRPr>
            </a:lvl1pPr>
          </a:lstStyle>
          <a:p>
            <a:fld id="{8FF9B0DE-3FEB-4AA0-B465-B80EF7C1333D}" type="slidenum">
              <a:rPr lang="en-US" smtClean="0"/>
              <a:pPr/>
              <a:t>‹Nr.›</a:t>
            </a:fld>
            <a:endParaRPr lang="en-US" dirty="0"/>
          </a:p>
        </p:txBody>
      </p:sp>
      <p:pic>
        <p:nvPicPr>
          <p:cNvPr id="5" name="Grafik 4">
            <a:extLst>
              <a:ext uri="{FF2B5EF4-FFF2-40B4-BE49-F238E27FC236}">
                <a16:creationId xmlns:a16="http://schemas.microsoft.com/office/drawing/2014/main" id="{EE7772F2-FA6E-58A9-9E00-5407C4C6D9D5}"/>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bwMode="gray">
          <a:xfrm>
            <a:off x="479424" y="6165000"/>
            <a:ext cx="1234800" cy="372727"/>
          </a:xfrm>
          <a:prstGeom prst="rect">
            <a:avLst/>
          </a:prstGeom>
        </p:spPr>
      </p:pic>
      <p:sp>
        <p:nvSpPr>
          <p:cNvPr id="12" name="Fußzeilenplatzhalter 11">
            <a:extLst>
              <a:ext uri="{FF2B5EF4-FFF2-40B4-BE49-F238E27FC236}">
                <a16:creationId xmlns:a16="http://schemas.microsoft.com/office/drawing/2014/main" id="{0118AE22-AF85-0585-B755-09D18B404308}"/>
              </a:ext>
            </a:extLst>
          </p:cNvPr>
          <p:cNvSpPr>
            <a:spLocks noGrp="1"/>
          </p:cNvSpPr>
          <p:nvPr>
            <p:ph type="ftr" sz="quarter" idx="19"/>
          </p:nvPr>
        </p:nvSpPr>
        <p:spPr bwMode="gray"/>
        <p:txBody>
          <a:bodyPr/>
          <a:lstStyle>
            <a:lvl1pPr>
              <a:defRPr>
                <a:solidFill>
                  <a:schemeClr val="bg1"/>
                </a:solidFill>
              </a:defRPr>
            </a:lvl1pPr>
          </a:lstStyle>
          <a:p>
            <a:r>
              <a:rPr lang="en-US"/>
              <a:t>OUR FOCUS | ONLY FOR INTERNAL USE</a:t>
            </a:r>
            <a:endParaRPr lang="en-US" dirty="0"/>
          </a:p>
        </p:txBody>
      </p:sp>
      <p:grpSp>
        <p:nvGrpSpPr>
          <p:cNvPr id="16" name="Group 15">
            <a:extLst>
              <a:ext uri="{FF2B5EF4-FFF2-40B4-BE49-F238E27FC236}">
                <a16:creationId xmlns:a16="http://schemas.microsoft.com/office/drawing/2014/main" id="{D2D34356-34F3-1E89-4AAB-FD152C5E058C}"/>
              </a:ext>
              <a:ext uri="{C183D7F6-B498-43B3-948B-1728B52AA6E4}">
                <adec:decorative xmlns:adec="http://schemas.microsoft.com/office/drawing/2017/decorative" val="1"/>
              </a:ext>
            </a:extLst>
          </p:cNvPr>
          <p:cNvGrpSpPr/>
          <p:nvPr userDrawn="1"/>
        </p:nvGrpSpPr>
        <p:grpSpPr bwMode="gray">
          <a:xfrm>
            <a:off x="-1896888" y="0"/>
            <a:ext cx="1715078" cy="3744416"/>
            <a:chOff x="-1824880" y="2708920"/>
            <a:chExt cx="1715078" cy="3744416"/>
          </a:xfrm>
        </p:grpSpPr>
        <p:sp>
          <p:nvSpPr>
            <p:cNvPr id="17" name="TextBox 16">
              <a:extLst>
                <a:ext uri="{FF2B5EF4-FFF2-40B4-BE49-F238E27FC236}">
                  <a16:creationId xmlns:a16="http://schemas.microsoft.com/office/drawing/2014/main" id="{D4B81AAF-FF1D-EDCE-0A83-D65DAC7945BD}"/>
                </a:ext>
              </a:extLst>
            </p:cNvPr>
            <p:cNvSpPr txBox="1"/>
            <p:nvPr userDrawn="1"/>
          </p:nvSpPr>
          <p:spPr bwMode="gray">
            <a:xfrm>
              <a:off x="-1824880" y="2708920"/>
              <a:ext cx="1715078" cy="3744416"/>
            </a:xfrm>
            <a:prstGeom prst="rect">
              <a:avLst/>
            </a:prstGeom>
            <a:solidFill>
              <a:schemeClr val="bg1"/>
            </a:solidFill>
          </p:spPr>
          <p:txBody>
            <a:bodyPr wrap="square" lIns="108000" tIns="108000" rIns="108000" bIns="108000">
              <a:noAutofit/>
            </a:bodyPr>
            <a:lstStyle/>
            <a:p>
              <a:pPr>
                <a:lnSpc>
                  <a:spcPct val="120000"/>
                </a:lnSpc>
                <a:spcAft>
                  <a:spcPts val="600"/>
                </a:spcAft>
              </a:pPr>
              <a:r>
                <a:rPr lang="en-US" sz="1100" b="1" dirty="0">
                  <a:solidFill>
                    <a:schemeClr val="tx1"/>
                  </a:solidFill>
                  <a:effectLst/>
                  <a:latin typeface="+mj-lt"/>
                </a:rPr>
                <a:t>To insert a picture:</a:t>
              </a:r>
            </a:p>
            <a:p>
              <a:pPr marL="144000" indent="-144000">
                <a:lnSpc>
                  <a:spcPct val="120000"/>
                </a:lnSpc>
                <a:spcAft>
                  <a:spcPts val="600"/>
                </a:spcAft>
                <a:buFont typeface="+mj-lt"/>
                <a:buAutoNum type="arabicPeriod"/>
              </a:pPr>
              <a:r>
                <a:rPr lang="en-US" sz="900" dirty="0">
                  <a:solidFill>
                    <a:schemeClr val="tx1"/>
                  </a:solidFill>
                  <a:effectLst/>
                  <a:latin typeface="+mn-lt"/>
                </a:rPr>
                <a:t>Click on the placeholder for pictures</a:t>
              </a:r>
            </a:p>
            <a:p>
              <a:pPr marL="144000" indent="-144000">
                <a:lnSpc>
                  <a:spcPct val="120000"/>
                </a:lnSpc>
                <a:spcAft>
                  <a:spcPts val="600"/>
                </a:spcAft>
                <a:buFont typeface="+mj-lt"/>
                <a:buAutoNum type="arabicPeriod"/>
              </a:pPr>
              <a:r>
                <a:rPr lang="en-US" sz="900" dirty="0">
                  <a:solidFill>
                    <a:schemeClr val="tx1"/>
                  </a:solidFill>
                  <a:effectLst/>
                  <a:latin typeface="+mn-lt"/>
                </a:rPr>
                <a:t>Open the menu “Insert”</a:t>
              </a:r>
            </a:p>
            <a:p>
              <a:pPr marL="144000" indent="-144000">
                <a:lnSpc>
                  <a:spcPct val="120000"/>
                </a:lnSpc>
                <a:spcAft>
                  <a:spcPts val="600"/>
                </a:spcAft>
                <a:buFont typeface="+mj-lt"/>
                <a:buAutoNum type="arabicPeriod"/>
              </a:pPr>
              <a:r>
                <a:rPr lang="en-US" sz="900" dirty="0">
                  <a:solidFill>
                    <a:schemeClr val="tx1"/>
                  </a:solidFill>
                  <a:effectLst/>
                  <a:latin typeface="+mn-lt"/>
                </a:rPr>
                <a:t>Choose “Pictures” and then the corresponding source where the image </a:t>
              </a:r>
              <a:r>
                <a:rPr lang="en-US" sz="900">
                  <a:solidFill>
                    <a:schemeClr val="tx1"/>
                  </a:solidFill>
                  <a:effectLst/>
                  <a:latin typeface="+mn-lt"/>
                </a:rPr>
                <a:t>is located</a:t>
              </a:r>
              <a:endParaRPr lang="en-US" sz="900" dirty="0">
                <a:solidFill>
                  <a:schemeClr val="tx1"/>
                </a:solidFill>
                <a:latin typeface="+mn-lt"/>
              </a:endParaRPr>
            </a:p>
          </p:txBody>
        </p:sp>
        <p:pic>
          <p:nvPicPr>
            <p:cNvPr id="18" name="Picture 17">
              <a:extLst>
                <a:ext uri="{FF2B5EF4-FFF2-40B4-BE49-F238E27FC236}">
                  <a16:creationId xmlns:a16="http://schemas.microsoft.com/office/drawing/2014/main" id="{B75A2EF2-D131-D1B0-F40E-2A5462A47C56}"/>
                </a:ext>
              </a:extLst>
            </p:cNvPr>
            <p:cNvPicPr>
              <a:picLocks noChangeAspect="1"/>
            </p:cNvPicPr>
            <p:nvPr userDrawn="1"/>
          </p:nvPicPr>
          <p:blipFill rotWithShape="1">
            <a:blip r:embed="rId4" cstate="email">
              <a:extLst>
                <a:ext uri="{28A0092B-C50C-407E-A947-70E740481C1C}">
                  <a14:useLocalDpi xmlns:a14="http://schemas.microsoft.com/office/drawing/2010/main" val="0"/>
                </a:ext>
              </a:extLst>
            </a:blip>
            <a:srcRect/>
            <a:stretch/>
          </p:blipFill>
          <p:spPr bwMode="gray">
            <a:xfrm>
              <a:off x="-1589806" y="4475212"/>
              <a:ext cx="745332" cy="1122804"/>
            </a:xfrm>
            <a:prstGeom prst="roundRect">
              <a:avLst>
                <a:gd name="adj" fmla="val 3514"/>
              </a:avLst>
            </a:prstGeom>
          </p:spPr>
        </p:pic>
        <p:sp>
          <p:nvSpPr>
            <p:cNvPr id="19" name="TextBox 18">
              <a:extLst>
                <a:ext uri="{FF2B5EF4-FFF2-40B4-BE49-F238E27FC236}">
                  <a16:creationId xmlns:a16="http://schemas.microsoft.com/office/drawing/2014/main" id="{1D861B26-9995-6295-D8D1-F6113B2A85D8}"/>
                </a:ext>
              </a:extLst>
            </p:cNvPr>
            <p:cNvSpPr txBox="1"/>
            <p:nvPr userDrawn="1"/>
          </p:nvSpPr>
          <p:spPr bwMode="gray">
            <a:xfrm>
              <a:off x="-1824880" y="5589240"/>
              <a:ext cx="1715078" cy="864096"/>
            </a:xfrm>
            <a:prstGeom prst="rect">
              <a:avLst/>
            </a:prstGeom>
            <a:noFill/>
          </p:spPr>
          <p:txBody>
            <a:bodyPr wrap="square" lIns="108000" tIns="108000" rIns="108000" bIns="108000">
              <a:noAutofit/>
            </a:bodyPr>
            <a:lstStyle/>
            <a:p>
              <a:pPr marL="144000" indent="-144000">
                <a:spcAft>
                  <a:spcPts val="600"/>
                </a:spcAft>
                <a:buFont typeface="+mj-lt"/>
                <a:buAutoNum type="arabicPeriod" startAt="4"/>
              </a:pPr>
              <a:r>
                <a:rPr lang="en-US" sz="900">
                  <a:solidFill>
                    <a:schemeClr val="tx1"/>
                  </a:solidFill>
                  <a:effectLst/>
                  <a:latin typeface="+mn-lt"/>
                </a:rPr>
                <a:t>Now the image has </a:t>
              </a:r>
              <a:br>
                <a:rPr lang="en-US" sz="900">
                  <a:solidFill>
                    <a:schemeClr val="tx1"/>
                  </a:solidFill>
                  <a:effectLst/>
                  <a:latin typeface="+mn-lt"/>
                </a:rPr>
              </a:br>
              <a:r>
                <a:rPr lang="en-US" sz="900">
                  <a:solidFill>
                    <a:schemeClr val="tx1"/>
                  </a:solidFill>
                  <a:effectLst/>
                  <a:latin typeface="+mn-lt"/>
                </a:rPr>
                <a:t>been loaded into the </a:t>
              </a:r>
              <a:br>
                <a:rPr lang="en-US" sz="900">
                  <a:solidFill>
                    <a:schemeClr val="tx1"/>
                  </a:solidFill>
                  <a:effectLst/>
                  <a:latin typeface="+mn-lt"/>
                </a:rPr>
              </a:br>
              <a:r>
                <a:rPr lang="en-US" sz="900">
                  <a:solidFill>
                    <a:schemeClr val="tx1"/>
                  </a:solidFill>
                  <a:effectLst/>
                  <a:latin typeface="+mn-lt"/>
                </a:rPr>
                <a:t>placeholder.</a:t>
              </a:r>
              <a:endParaRPr lang="en-US" sz="900" dirty="0">
                <a:solidFill>
                  <a:schemeClr val="tx1"/>
                </a:solidFill>
                <a:latin typeface="+mn-lt"/>
              </a:endParaRPr>
            </a:p>
          </p:txBody>
        </p:sp>
      </p:grpSp>
    </p:spTree>
    <p:extLst>
      <p:ext uri="{BB962C8B-B14F-4D97-AF65-F5344CB8AC3E}">
        <p14:creationId xmlns:p14="http://schemas.microsoft.com/office/powerpoint/2010/main" val="1773546851"/>
      </p:ext>
    </p:extLst>
  </p:cSld>
  <p:clrMapOvr>
    <a:masterClrMapping/>
  </p:clrMapOvr>
  <p:extLst>
    <p:ext uri="{DCECCB84-F9BA-43D5-87BE-67443E8EF086}">
      <p15:sldGuideLst xmlns:p15="http://schemas.microsoft.com/office/powerpoint/2012/main">
        <p15:guide id="1" pos="3840">
          <p15:clr>
            <a:srgbClr val="FBAE40"/>
          </p15:clr>
        </p15:guide>
        <p15:guide id="2" orient="horz" pos="2024">
          <p15:clr>
            <a:srgbClr val="FBAE40"/>
          </p15:clr>
        </p15:guide>
        <p15:guide id="3" orient="horz" pos="2251">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548640"/>
            <a:ext cx="10653578" cy="1132258"/>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7" y="1715532"/>
            <a:ext cx="10653579" cy="459382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137160" y="6453002"/>
            <a:ext cx="3494314" cy="365125"/>
          </a:xfrm>
          <a:prstGeom prst="rect">
            <a:avLst/>
          </a:prstGeom>
        </p:spPr>
        <p:txBody>
          <a:bodyPr vert="horz" lIns="91440" tIns="45720" rIns="91440" bIns="45720" rtlCol="0" anchor="ctr"/>
          <a:lstStyle>
            <a:lvl1pPr algn="l">
              <a:defRPr sz="900">
                <a:solidFill>
                  <a:schemeClr val="tx1"/>
                </a:solidFill>
              </a:defRPr>
            </a:lvl1pPr>
          </a:lstStyle>
          <a:p>
            <a:fld id="{5EE9E671-1C83-40F7-9D33-FE8AAC7F721F}" type="datetime1">
              <a:rPr lang="en-US" smtClean="0"/>
              <a:t>2/19/2026</a:t>
            </a:fld>
            <a:endParaRPr lang="en-US"/>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76521" y="6453002"/>
            <a:ext cx="2805405" cy="365125"/>
          </a:xfrm>
          <a:prstGeom prst="rect">
            <a:avLst/>
          </a:prstGeom>
        </p:spPr>
        <p:txBody>
          <a:bodyPr vert="horz" lIns="91440" tIns="45720" rIns="91440" bIns="45720" rtlCol="0" anchor="ctr"/>
          <a:lstStyle>
            <a:lvl1pPr algn="r">
              <a:defRPr sz="900">
                <a:solidFill>
                  <a:schemeClr val="tx1"/>
                </a:solidFill>
              </a:defRPr>
            </a:lvl1pPr>
          </a:lstStyle>
          <a:p>
            <a:r>
              <a:rPr lang="en-US"/>
              <a:t>Sample Footer Text</a:t>
            </a:r>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32162" y="6453002"/>
            <a:ext cx="429207" cy="365125"/>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smtClean="0"/>
              <a:t>‹Nr.›</a:t>
            </a:fld>
            <a:endParaRPr lang="en-US"/>
          </a:p>
        </p:txBody>
      </p:sp>
    </p:spTree>
    <p:extLst>
      <p:ext uri="{BB962C8B-B14F-4D97-AF65-F5344CB8AC3E}">
        <p14:creationId xmlns:p14="http://schemas.microsoft.com/office/powerpoint/2010/main" val="733650281"/>
      </p:ext>
    </p:extLst>
  </p:cSld>
  <p:clrMap bg1="lt1" tx1="dk1" bg2="lt2" tx2="dk2" accent1="accent1" accent2="accent2" accent3="accent3" accent4="accent4" accent5="accent5" accent6="accent6" hlink="hlink" folHlink="folHlink"/>
  <p:sldLayoutIdLst>
    <p:sldLayoutId id="2147483749" r:id="rId1"/>
    <p:sldLayoutId id="2147483748" r:id="rId2"/>
    <p:sldLayoutId id="2147483750"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 id="2147483713" r:id="rId15"/>
    <p:sldLayoutId id="2147483714" r:id="rId16"/>
    <p:sldLayoutId id="2147483715" r:id="rId17"/>
    <p:sldLayoutId id="2147483716" r:id="rId18"/>
    <p:sldLayoutId id="2147483717" r:id="rId19"/>
    <p:sldLayoutId id="2147483718" r:id="rId20"/>
    <p:sldLayoutId id="2147483719" r:id="rId21"/>
    <p:sldLayoutId id="2147483720" r:id="rId22"/>
    <p:sldLayoutId id="2147483721" r:id="rId23"/>
    <p:sldLayoutId id="2147483722" r:id="rId24"/>
    <p:sldLayoutId id="2147483723" r:id="rId25"/>
    <p:sldLayoutId id="2147483724" r:id="rId26"/>
    <p:sldLayoutId id="2147483725" r:id="rId27"/>
    <p:sldLayoutId id="2147483726" r:id="rId28"/>
    <p:sldLayoutId id="2147483727" r:id="rId29"/>
    <p:sldLayoutId id="2147483728" r:id="rId30"/>
    <p:sldLayoutId id="2147483729" r:id="rId31"/>
    <p:sldLayoutId id="2147483730" r:id="rId32"/>
    <p:sldLayoutId id="2147483731" r:id="rId33"/>
    <p:sldLayoutId id="2147483732" r:id="rId34"/>
    <p:sldLayoutId id="2147483733" r:id="rId35"/>
    <p:sldLayoutId id="2147483734" r:id="rId36"/>
    <p:sldLayoutId id="2147483735" r:id="rId37"/>
    <p:sldLayoutId id="2147483736" r:id="rId38"/>
    <p:sldLayoutId id="2147483737" r:id="rId39"/>
    <p:sldLayoutId id="2147483738" r:id="rId40"/>
    <p:sldLayoutId id="2147483739" r:id="rId41"/>
    <p:sldLayoutId id="2147483740" r:id="rId42"/>
    <p:sldLayoutId id="2147483741" r:id="rId43"/>
    <p:sldLayoutId id="2147483742" r:id="rId44"/>
    <p:sldLayoutId id="2147483743" r:id="rId45"/>
    <p:sldLayoutId id="2147483744" r:id="rId46"/>
    <p:sldLayoutId id="2147483745" r:id="rId47"/>
    <p:sldLayoutId id="2147483746" r:id="rId48"/>
    <p:sldLayoutId id="2147483747" r:id="rId49"/>
    <p:sldLayoutId id="2147483759" r:id="rId50"/>
  </p:sldLayoutIdLst>
  <p:hf sldNum="0" hdr="0" ftr="0" dt="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45.xml"/><Relationship Id="rId4" Type="http://schemas.openxmlformats.org/officeDocument/2006/relationships/image" Target="../media/image25.jpeg"/></Relationships>
</file>

<file path=ppt/slides/_rels/slide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xml"/><Relationship Id="rId1" Type="http://schemas.openxmlformats.org/officeDocument/2006/relationships/slideLayout" Target="../slideLayouts/slideLayout17.xml"/><Relationship Id="rId5" Type="http://schemas.openxmlformats.org/officeDocument/2006/relationships/image" Target="../media/image29.jpg"/><Relationship Id="rId4" Type="http://schemas.openxmlformats.org/officeDocument/2006/relationships/image" Target="../media/image28.jpeg"/></Relationships>
</file>

<file path=ppt/slides/_rels/slide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xml"/><Relationship Id="rId1" Type="http://schemas.openxmlformats.org/officeDocument/2006/relationships/slideLayout" Target="../slideLayouts/slideLayout44.xml"/><Relationship Id="rId4" Type="http://schemas.openxmlformats.org/officeDocument/2006/relationships/hyperlink" Target="https://www.scn-kenya.org/"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34.jpeg"/><Relationship Id="rId7" Type="http://schemas.openxmlformats.org/officeDocument/2006/relationships/image" Target="../media/image38.jpeg"/><Relationship Id="rId2" Type="http://schemas.openxmlformats.org/officeDocument/2006/relationships/image" Target="../media/image33.jpeg"/><Relationship Id="rId1" Type="http://schemas.openxmlformats.org/officeDocument/2006/relationships/slideLayout" Target="../slideLayouts/slideLayout2.xml"/><Relationship Id="rId6" Type="http://schemas.openxmlformats.org/officeDocument/2006/relationships/image" Target="../media/image37.jpeg"/><Relationship Id="rId11" Type="http://schemas.openxmlformats.org/officeDocument/2006/relationships/image" Target="../media/image42.jpeg"/><Relationship Id="rId5" Type="http://schemas.openxmlformats.org/officeDocument/2006/relationships/image" Target="../media/image36.jpeg"/><Relationship Id="rId10" Type="http://schemas.openxmlformats.org/officeDocument/2006/relationships/image" Target="../media/image41.jpeg"/><Relationship Id="rId4" Type="http://schemas.openxmlformats.org/officeDocument/2006/relationships/image" Target="../media/image35.jpeg"/><Relationship Id="rId9" Type="http://schemas.openxmlformats.org/officeDocument/2006/relationships/image" Target="../media/image40.jpeg"/></Relationships>
</file>

<file path=ppt/slides/_rels/slide8.xml.rels><?xml version="1.0" encoding="UTF-8" standalone="yes"?>
<Relationships xmlns="http://schemas.openxmlformats.org/package/2006/relationships"><Relationship Id="rId8" Type="http://schemas.openxmlformats.org/officeDocument/2006/relationships/image" Target="../media/image48.jpeg"/><Relationship Id="rId3" Type="http://schemas.openxmlformats.org/officeDocument/2006/relationships/image" Target="../media/image44.jpeg"/><Relationship Id="rId7" Type="http://schemas.openxmlformats.org/officeDocument/2006/relationships/image" Target="../media/image47.jpeg"/><Relationship Id="rId2" Type="http://schemas.openxmlformats.org/officeDocument/2006/relationships/image" Target="../media/image43.jpeg"/><Relationship Id="rId1" Type="http://schemas.openxmlformats.org/officeDocument/2006/relationships/slideLayout" Target="../slideLayouts/slideLayout45.xml"/><Relationship Id="rId6" Type="http://schemas.openxmlformats.org/officeDocument/2006/relationships/image" Target="../media/image46.jpeg"/><Relationship Id="rId5" Type="http://schemas.openxmlformats.org/officeDocument/2006/relationships/hyperlink" Target="https://olukuloguesthoue.co.ke/" TargetMode="External"/><Relationship Id="rId4" Type="http://schemas.openxmlformats.org/officeDocument/2006/relationships/image" Target="../media/image45.jpeg"/><Relationship Id="rId9" Type="http://schemas.openxmlformats.org/officeDocument/2006/relationships/image" Target="../media/image49.jpeg"/></Relationships>
</file>

<file path=ppt/slides/_rels/slide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52.jpeg"/><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8.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hyperlink" Target="mailto:scnkenya@gmail.com" TargetMode="External"/><Relationship Id="rId1" Type="http://schemas.openxmlformats.org/officeDocument/2006/relationships/slideLayout" Target="../slideLayouts/slideLayout47.xml"/><Relationship Id="rId5" Type="http://schemas.openxmlformats.org/officeDocument/2006/relationships/image" Target="../media/image59.jpeg"/><Relationship Id="rId4" Type="http://schemas.openxmlformats.org/officeDocument/2006/relationships/image" Target="../media/image58.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844EA9-166B-81A9-6F5E-3D07029E7022}"/>
              </a:ext>
            </a:extLst>
          </p:cNvPr>
          <p:cNvSpPr>
            <a:spLocks noGrp="1"/>
          </p:cNvSpPr>
          <p:nvPr>
            <p:ph type="ctrTitle" idx="4294967295"/>
          </p:nvPr>
        </p:nvSpPr>
        <p:spPr>
          <a:xfrm>
            <a:off x="365125" y="5588479"/>
            <a:ext cx="7324648" cy="785812"/>
          </a:xfrm>
        </p:spPr>
        <p:txBody>
          <a:bodyPr anchor="b">
            <a:normAutofit fontScale="90000"/>
          </a:bodyPr>
          <a:lstStyle/>
          <a:p>
            <a:br>
              <a:rPr lang="de-DE" dirty="0">
                <a:latin typeface="Arial" panose="020B0604020202020204" pitchFamily="34" charset="0"/>
                <a:cs typeface="Arial" panose="020B0604020202020204" pitchFamily="34" charset="0"/>
              </a:rPr>
            </a:br>
            <a:r>
              <a:rPr lang="en-US" b="0" dirty="0">
                <a:latin typeface="Arial" panose="020B0604020202020204" pitchFamily="34" charset="0"/>
                <a:cs typeface="Arial" panose="020B0604020202020204" pitchFamily="34" charset="0"/>
              </a:rPr>
              <a:t>Golden Years, Global Impact: Volunteering in Kenya for 55 +</a:t>
            </a:r>
            <a:br>
              <a:rPr lang="en-US" b="0" dirty="0">
                <a:latin typeface="Arial" panose="020B0604020202020204" pitchFamily="34" charset="0"/>
                <a:cs typeface="Arial" panose="020B0604020202020204" pitchFamily="34" charset="0"/>
              </a:rPr>
            </a:br>
            <a:br>
              <a:rPr lang="en-US" b="0" dirty="0">
                <a:latin typeface="Segoe UI" panose="020B0502040204020203" pitchFamily="34" charset="0"/>
              </a:rPr>
            </a:br>
            <a:br>
              <a:rPr lang="de-DE" sz="2000" dirty="0">
                <a:latin typeface="Arial" panose="020B0604020202020204" pitchFamily="34" charset="0"/>
                <a:cs typeface="Arial" panose="020B0604020202020204" pitchFamily="34" charset="0"/>
              </a:rPr>
            </a:br>
            <a:r>
              <a:rPr lang="de-DE" sz="2000" dirty="0">
                <a:latin typeface="Arial" panose="020B0604020202020204" pitchFamily="34" charset="0"/>
                <a:cs typeface="Arial" panose="020B0604020202020204" pitchFamily="34" charset="0"/>
              </a:rPr>
              <a:t> </a:t>
            </a:r>
            <a:r>
              <a:rPr lang="de-DE" sz="2000" b="0" dirty="0">
                <a:latin typeface="Arial" panose="020B0604020202020204" pitchFamily="34" charset="0"/>
                <a:cs typeface="Arial" panose="020B0604020202020204" pitchFamily="34" charset="0"/>
              </a:rPr>
              <a:t>Manuela Pastore, Feb.‘</a:t>
            </a:r>
            <a:r>
              <a:rPr lang="de-DE" sz="2000" b="0">
                <a:latin typeface="Arial" panose="020B0604020202020204" pitchFamily="34" charset="0"/>
                <a:cs typeface="Arial" panose="020B0604020202020204" pitchFamily="34" charset="0"/>
              </a:rPr>
              <a:t>26  </a:t>
            </a:r>
            <a:br>
              <a:rPr lang="de-DE" sz="2000" b="0">
                <a:latin typeface="Arial" panose="020B0604020202020204" pitchFamily="34" charset="0"/>
                <a:cs typeface="Arial" panose="020B0604020202020204" pitchFamily="34" charset="0"/>
              </a:rPr>
            </a:br>
            <a:r>
              <a:rPr lang="de-DE" sz="2000" b="0">
                <a:latin typeface="Arial" panose="020B0604020202020204" pitchFamily="34" charset="0"/>
                <a:cs typeface="Arial" panose="020B0604020202020204" pitchFamily="34" charset="0"/>
              </a:rPr>
              <a:t>SCN </a:t>
            </a:r>
            <a:r>
              <a:rPr lang="de-DE" sz="2000" b="0" dirty="0" err="1">
                <a:latin typeface="Arial" panose="020B0604020202020204" pitchFamily="34" charset="0"/>
                <a:cs typeface="Arial" panose="020B0604020202020204" pitchFamily="34" charset="0"/>
              </a:rPr>
              <a:t>Kenya</a:t>
            </a:r>
            <a:r>
              <a:rPr lang="de-DE" sz="2000" b="0" dirty="0">
                <a:latin typeface="Arial" panose="020B0604020202020204" pitchFamily="34" charset="0"/>
                <a:cs typeface="Arial" panose="020B0604020202020204" pitchFamily="34" charset="0"/>
              </a:rPr>
              <a:t> international </a:t>
            </a:r>
            <a:r>
              <a:rPr lang="de-DE" sz="2000" b="0" dirty="0" err="1">
                <a:latin typeface="Arial" panose="020B0604020202020204" pitchFamily="34" charset="0"/>
                <a:cs typeface="Arial" panose="020B0604020202020204" pitchFamily="34" charset="0"/>
              </a:rPr>
              <a:t>coordinator</a:t>
            </a:r>
            <a:r>
              <a:rPr lang="de-DE" sz="2000" b="0" dirty="0">
                <a:latin typeface="Arial" panose="020B0604020202020204" pitchFamily="34" charset="0"/>
                <a:cs typeface="Arial" panose="020B0604020202020204" pitchFamily="34" charset="0"/>
              </a:rPr>
              <a:t>/</a:t>
            </a:r>
            <a:r>
              <a:rPr lang="de-DE" sz="2000" b="0" dirty="0" err="1">
                <a:latin typeface="Arial" panose="020B0604020202020204" pitchFamily="34" charset="0"/>
                <a:cs typeface="Arial" panose="020B0604020202020204" pitchFamily="34" charset="0"/>
              </a:rPr>
              <a:t>advisor</a:t>
            </a:r>
            <a:endParaRPr lang="de-DE" sz="2000" dirty="0">
              <a:latin typeface="Arial" panose="020B0604020202020204" pitchFamily="34" charset="0"/>
              <a:cs typeface="Arial" panose="020B0604020202020204" pitchFamily="34" charset="0"/>
            </a:endParaRPr>
          </a:p>
        </p:txBody>
      </p:sp>
      <p:pic>
        <p:nvPicPr>
          <p:cNvPr id="6" name="Grafik 5" descr="Ein Bild, das Kleidung, draußen, Person, Baum enthält.&#10;&#10;KI-generierte Inhalte können fehlerhaft sein.">
            <a:extLst>
              <a:ext uri="{FF2B5EF4-FFF2-40B4-BE49-F238E27FC236}">
                <a16:creationId xmlns:a16="http://schemas.microsoft.com/office/drawing/2014/main" id="{2AD9FF71-2A61-1754-508D-BE46FAAD42BB}"/>
              </a:ext>
            </a:extLst>
          </p:cNvPr>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a:xfrm>
            <a:off x="4267047" y="35485"/>
            <a:ext cx="4237976" cy="3727019"/>
          </a:xfrm>
          <a:prstGeom prst="rect">
            <a:avLst/>
          </a:prstGeom>
        </p:spPr>
      </p:pic>
      <p:pic>
        <p:nvPicPr>
          <p:cNvPr id="8" name="Grafik 7" descr="Ein Bild, das Kleidung, draußen, Baum, Person enthält.&#10;&#10;KI-generierte Inhalte können fehlerhaft sein.">
            <a:extLst>
              <a:ext uri="{FF2B5EF4-FFF2-40B4-BE49-F238E27FC236}">
                <a16:creationId xmlns:a16="http://schemas.microsoft.com/office/drawing/2014/main" id="{CD12AD7D-5B21-5414-9B34-D28B1E7A5ACC}"/>
              </a:ext>
            </a:extLst>
          </p:cNvPr>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a:xfrm>
            <a:off x="176271" y="117868"/>
            <a:ext cx="3955054" cy="3727019"/>
          </a:xfrm>
          <a:prstGeom prst="rect">
            <a:avLst/>
          </a:prstGeom>
        </p:spPr>
      </p:pic>
      <p:pic>
        <p:nvPicPr>
          <p:cNvPr id="3" name="Grafik 2" descr="Ein Bild, das Kleidung, Person, draußen, Mann enthält.&#10;&#10;KI-generierte Inhalte können fehlerhaft sein.">
            <a:extLst>
              <a:ext uri="{FF2B5EF4-FFF2-40B4-BE49-F238E27FC236}">
                <a16:creationId xmlns:a16="http://schemas.microsoft.com/office/drawing/2014/main" id="{D4BF72C6-94AB-2DDE-BC90-0D1FE7F196F4}"/>
              </a:ext>
            </a:extLst>
          </p:cNvPr>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a:xfrm>
            <a:off x="8586728" y="35485"/>
            <a:ext cx="3429000" cy="6858000"/>
          </a:xfrm>
          <a:prstGeom prst="rect">
            <a:avLst/>
          </a:prstGeom>
        </p:spPr>
      </p:pic>
    </p:spTree>
    <p:extLst>
      <p:ext uri="{BB962C8B-B14F-4D97-AF65-F5344CB8AC3E}">
        <p14:creationId xmlns:p14="http://schemas.microsoft.com/office/powerpoint/2010/main" val="28651590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A1F2AF2-323A-6EA6-E4BD-178CAB9C2511}"/>
              </a:ext>
            </a:extLst>
          </p:cNvPr>
          <p:cNvSpPr>
            <a:spLocks noGrp="1"/>
          </p:cNvSpPr>
          <p:nvPr>
            <p:ph type="title"/>
          </p:nvPr>
        </p:nvSpPr>
        <p:spPr>
          <a:xfrm>
            <a:off x="7893301" y="170762"/>
            <a:ext cx="3401568" cy="683105"/>
          </a:xfrm>
        </p:spPr>
        <p:txBody>
          <a:bodyPr anchor="b">
            <a:normAutofit fontScale="90000"/>
          </a:bodyPr>
          <a:lstStyle/>
          <a:p>
            <a:r>
              <a:rPr lang="en-US" dirty="0">
                <a:latin typeface="Arial" panose="020B0604020202020204" pitchFamily="34" charset="0"/>
                <a:cs typeface="Arial" panose="020B0604020202020204" pitchFamily="34" charset="0"/>
              </a:rPr>
              <a:t>Table of contents</a:t>
            </a:r>
            <a:endParaRPr lang="de-DE" dirty="0">
              <a:latin typeface="Arial" panose="020B0604020202020204" pitchFamily="34" charset="0"/>
              <a:cs typeface="Arial" panose="020B0604020202020204" pitchFamily="34" charset="0"/>
            </a:endParaRPr>
          </a:p>
        </p:txBody>
      </p:sp>
      <p:sp>
        <p:nvSpPr>
          <p:cNvPr id="12" name="Inhaltsplatzhalter 4">
            <a:extLst>
              <a:ext uri="{FF2B5EF4-FFF2-40B4-BE49-F238E27FC236}">
                <a16:creationId xmlns:a16="http://schemas.microsoft.com/office/drawing/2014/main" id="{2CB91FBA-95D2-C4F8-FF3D-E10E37ABF6AF}"/>
              </a:ext>
            </a:extLst>
          </p:cNvPr>
          <p:cNvSpPr txBox="1">
            <a:spLocks noGrp="1"/>
          </p:cNvSpPr>
          <p:nvPr>
            <p:ph sz="quarter" idx="14"/>
          </p:nvPr>
        </p:nvSpPr>
        <p:spPr>
          <a:xfrm>
            <a:off x="7893300" y="1002535"/>
            <a:ext cx="4148135" cy="5166910"/>
          </a:xfrm>
        </p:spPr>
        <p:txBody>
          <a:bodyPr vert="horz" lIns="121920" tIns="60960" rIns="121920" bIns="60960" rtlCol="0">
            <a:noAutofit/>
          </a:bodyPr>
          <a:lstStyle>
            <a:lvl1pPr marL="266700" indent="-266700" algn="l" defTabSz="914400" rtl="0" eaLnBrk="1" latinLnBrk="0" hangingPunct="1">
              <a:spcBef>
                <a:spcPts val="400"/>
              </a:spcBef>
              <a:buFont typeface="Arial" panose="020B0604020202020204" pitchFamily="34" charset="0"/>
              <a:buChar char="•"/>
              <a:defRPr sz="2000" kern="1200">
                <a:solidFill>
                  <a:schemeClr val="tx1"/>
                </a:solidFill>
                <a:latin typeface="BISansOpti"/>
                <a:ea typeface="+mn-ea"/>
                <a:cs typeface="BISansOpti"/>
              </a:defRPr>
            </a:lvl1pPr>
            <a:lvl2pPr marL="450850" indent="-184150" algn="l" defTabSz="914400" rtl="0" eaLnBrk="1" latinLnBrk="0" hangingPunct="1">
              <a:spcBef>
                <a:spcPts val="0"/>
              </a:spcBef>
              <a:buFont typeface="Arial" panose="020B0604020202020204" pitchFamily="34" charset="0"/>
              <a:buChar char="–"/>
              <a:defRPr sz="1600" kern="1200">
                <a:solidFill>
                  <a:schemeClr val="tx1"/>
                </a:solidFill>
                <a:latin typeface="BISansOpti"/>
                <a:ea typeface="+mn-ea"/>
                <a:cs typeface="BISansOpti"/>
              </a:defRPr>
            </a:lvl2pPr>
            <a:lvl3pPr marL="628650" indent="-177800" algn="l" defTabSz="914400" rtl="0" eaLnBrk="1" latinLnBrk="0" hangingPunct="1">
              <a:spcBef>
                <a:spcPts val="0"/>
              </a:spcBef>
              <a:buFont typeface="Arial" panose="020B0604020202020204" pitchFamily="34" charset="0"/>
              <a:buChar char="•"/>
              <a:defRPr sz="1600" kern="1200">
                <a:solidFill>
                  <a:schemeClr val="tx1"/>
                </a:solidFill>
                <a:latin typeface="BISansOpti"/>
                <a:ea typeface="+mn-ea"/>
                <a:cs typeface="BISansOpti"/>
              </a:defRPr>
            </a:lvl3pPr>
            <a:lvl4pPr marL="806450" indent="-177800" algn="l" defTabSz="914400" rtl="0" eaLnBrk="1" latinLnBrk="0" hangingPunct="1">
              <a:spcBef>
                <a:spcPts val="0"/>
              </a:spcBef>
              <a:buFont typeface="Arial" panose="020B0604020202020204" pitchFamily="34" charset="0"/>
              <a:buChar char="–"/>
              <a:defRPr sz="1600" kern="1200">
                <a:solidFill>
                  <a:schemeClr val="tx1"/>
                </a:solidFill>
                <a:latin typeface="BISansOpti"/>
                <a:ea typeface="+mn-ea"/>
                <a:cs typeface="BISansOpti"/>
              </a:defRPr>
            </a:lvl4pPr>
            <a:lvl5pPr marL="984250" indent="-177800" algn="l" defTabSz="914400" rtl="0" eaLnBrk="1" latinLnBrk="0" hangingPunct="1">
              <a:spcBef>
                <a:spcPts val="0"/>
              </a:spcBef>
              <a:buFont typeface="Wingdings" panose="05000000000000000000" pitchFamily="2" charset="2"/>
              <a:buChar char="§"/>
              <a:defRPr sz="1600" kern="1200">
                <a:solidFill>
                  <a:schemeClr val="tx1"/>
                </a:solidFill>
                <a:latin typeface="BISansOpti"/>
                <a:ea typeface="+mn-ea"/>
                <a:cs typeface="BISansOpti"/>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55591" indent="-355591" defTabSz="1219170">
              <a:spcBef>
                <a:spcPts val="533"/>
              </a:spcBef>
            </a:pPr>
            <a:r>
              <a:rPr lang="en-US" sz="1800" dirty="0">
                <a:latin typeface="Arial" panose="020B0604020202020204" pitchFamily="34" charset="0"/>
                <a:cs typeface="Arial" panose="020B0604020202020204" pitchFamily="34" charset="0"/>
              </a:rPr>
              <a:t>Make an Impact in Kenya- Program overview 1 &amp; 2</a:t>
            </a:r>
          </a:p>
          <a:p>
            <a:pPr marL="355591" indent="-355591" defTabSz="1219170">
              <a:spcBef>
                <a:spcPts val="533"/>
              </a:spcBef>
            </a:pPr>
            <a:r>
              <a:rPr lang="en-US" sz="1800" dirty="0">
                <a:latin typeface="Arial" panose="020B0604020202020204" pitchFamily="34" charset="0"/>
                <a:cs typeface="Arial" panose="020B0604020202020204" pitchFamily="34" charset="0"/>
              </a:rPr>
              <a:t>Join Kenya’s SCN Movement &amp; network</a:t>
            </a:r>
          </a:p>
          <a:p>
            <a:pPr marL="355591" indent="-355591" defTabSz="1219170">
              <a:spcBef>
                <a:spcPts val="533"/>
              </a:spcBef>
            </a:pPr>
            <a:r>
              <a:rPr lang="en-US" sz="1800" dirty="0">
                <a:latin typeface="Arial" panose="020B0604020202020204" pitchFamily="34" charset="0"/>
                <a:cs typeface="Arial" panose="020B0604020202020204" pitchFamily="34" charset="0"/>
              </a:rPr>
              <a:t>Where can you volunteer?</a:t>
            </a:r>
          </a:p>
          <a:p>
            <a:pPr marL="355591" indent="-355591" defTabSz="1219170">
              <a:spcBef>
                <a:spcPts val="533"/>
              </a:spcBef>
            </a:pPr>
            <a:r>
              <a:rPr lang="en-US" sz="1800" dirty="0">
                <a:latin typeface="Arial" panose="020B0604020202020204" pitchFamily="34" charset="0"/>
                <a:cs typeface="Arial" panose="020B0604020202020204" pitchFamily="34" charset="0"/>
              </a:rPr>
              <a:t>Impressions from our NGO centers</a:t>
            </a:r>
          </a:p>
          <a:p>
            <a:pPr marL="355591" indent="-355591" defTabSz="1219170">
              <a:spcBef>
                <a:spcPts val="533"/>
              </a:spcBef>
            </a:pPr>
            <a:r>
              <a:rPr lang="en-US" sz="1800" dirty="0">
                <a:latin typeface="Arial" panose="020B0604020202020204" pitchFamily="34" charset="0"/>
                <a:cs typeface="Arial" panose="020B0604020202020204" pitchFamily="34" charset="0"/>
              </a:rPr>
              <a:t>Accommodation</a:t>
            </a:r>
          </a:p>
          <a:p>
            <a:pPr marL="355591" indent="-355591" defTabSz="1219170">
              <a:spcBef>
                <a:spcPts val="533"/>
              </a:spcBef>
            </a:pPr>
            <a:r>
              <a:rPr lang="en-US" sz="1800" dirty="0">
                <a:latin typeface="Arial" panose="020B0604020202020204" pitchFamily="34" charset="0"/>
                <a:cs typeface="Arial" panose="020B0604020202020204" pitchFamily="34" charset="0"/>
              </a:rPr>
              <a:t>What Will Your Days Look Like? </a:t>
            </a:r>
          </a:p>
          <a:p>
            <a:pPr marL="355591" indent="-355591" defTabSz="1219170">
              <a:spcBef>
                <a:spcPts val="533"/>
              </a:spcBef>
            </a:pPr>
            <a:r>
              <a:rPr lang="en-US" sz="1800" dirty="0">
                <a:latin typeface="Arial" panose="020B0604020202020204" pitchFamily="34" charset="0"/>
                <a:cs typeface="Arial" panose="020B0604020202020204" pitchFamily="34" charset="0"/>
              </a:rPr>
              <a:t>Safety, Support &amp; House rules</a:t>
            </a:r>
          </a:p>
          <a:p>
            <a:pPr marL="355591" indent="-355591" defTabSz="1219170">
              <a:spcBef>
                <a:spcPts val="533"/>
              </a:spcBef>
            </a:pPr>
            <a:r>
              <a:rPr lang="en-US" sz="1800" dirty="0">
                <a:latin typeface="Arial" panose="020B0604020202020204" pitchFamily="34" charset="0"/>
                <a:cs typeface="Arial" panose="020B0604020202020204" pitchFamily="34" charset="0"/>
              </a:rPr>
              <a:t>Costs</a:t>
            </a:r>
          </a:p>
          <a:p>
            <a:pPr marL="355591" indent="-355591" defTabSz="1219170">
              <a:spcBef>
                <a:spcPts val="533"/>
              </a:spcBef>
            </a:pPr>
            <a:r>
              <a:rPr lang="en-US" sz="1800" dirty="0">
                <a:latin typeface="Arial" panose="020B0604020202020204" pitchFamily="34" charset="0"/>
                <a:cs typeface="Arial" panose="020B0604020202020204" pitchFamily="34" charset="0"/>
              </a:rPr>
              <a:t>Internship Certificate</a:t>
            </a:r>
          </a:p>
          <a:p>
            <a:pPr marL="355591" indent="-355591" defTabSz="1219170">
              <a:spcBef>
                <a:spcPts val="533"/>
              </a:spcBef>
            </a:pPr>
            <a:r>
              <a:rPr lang="en-US" sz="1800" dirty="0">
                <a:latin typeface="Arial" panose="020B0604020202020204" pitchFamily="34" charset="0"/>
                <a:cs typeface="Arial" panose="020B0604020202020204" pitchFamily="34" charset="0"/>
              </a:rPr>
              <a:t>How to apply</a:t>
            </a:r>
          </a:p>
          <a:p>
            <a:pPr marL="355591" indent="-355591" defTabSz="1219170">
              <a:spcBef>
                <a:spcPts val="533"/>
              </a:spcBef>
            </a:pPr>
            <a:r>
              <a:rPr lang="en-US" sz="1800" dirty="0">
                <a:latin typeface="Arial" panose="020B0604020202020204" pitchFamily="34" charset="0"/>
                <a:cs typeface="Arial" panose="020B0604020202020204" pitchFamily="34" charset="0"/>
              </a:rPr>
              <a:t>Exchange Program timeline</a:t>
            </a:r>
          </a:p>
          <a:p>
            <a:pPr marL="355591" indent="-355591" defTabSz="1219170">
              <a:spcBef>
                <a:spcPts val="533"/>
              </a:spcBef>
            </a:pPr>
            <a:r>
              <a:rPr lang="en-US" sz="1800" dirty="0">
                <a:latin typeface="Arial" panose="020B0604020202020204" pitchFamily="34" charset="0"/>
                <a:cs typeface="Arial" panose="020B0604020202020204" pitchFamily="34" charset="0"/>
              </a:rPr>
              <a:t>Organizational details</a:t>
            </a:r>
          </a:p>
          <a:p>
            <a:pPr marL="355591" indent="-355591" defTabSz="1219170">
              <a:spcBef>
                <a:spcPts val="533"/>
              </a:spcBef>
            </a:pPr>
            <a:r>
              <a:rPr lang="en-US" sz="1800" dirty="0">
                <a:latin typeface="Arial" panose="020B0604020202020204" pitchFamily="34" charset="0"/>
                <a:cs typeface="Arial" panose="020B0604020202020204" pitchFamily="34" charset="0"/>
              </a:rPr>
              <a:t>Contact/Info</a:t>
            </a:r>
          </a:p>
          <a:p>
            <a:pPr marL="355591" indent="-355591" defTabSz="1219170">
              <a:spcBef>
                <a:spcPts val="533"/>
              </a:spcBef>
            </a:pPr>
            <a:endParaRPr lang="en-US" sz="1800" dirty="0">
              <a:latin typeface="Segoe UI" panose="020B0502040204020203" pitchFamily="34" charset="0"/>
            </a:endParaRPr>
          </a:p>
          <a:p>
            <a:pPr marL="355591" indent="-355591" defTabSz="1219170">
              <a:spcBef>
                <a:spcPts val="533"/>
              </a:spcBef>
            </a:pPr>
            <a:endParaRPr lang="en-GB" sz="1800" dirty="0"/>
          </a:p>
        </p:txBody>
      </p:sp>
      <p:pic>
        <p:nvPicPr>
          <p:cNvPr id="6" name="Bildplatzhalter 5" descr="Ein Bild, das Kleidung, draußen, Person, Gebäude enthält.&#10;&#10;KI-generierte Inhalte können fehlerhaft sein.">
            <a:extLst>
              <a:ext uri="{FF2B5EF4-FFF2-40B4-BE49-F238E27FC236}">
                <a16:creationId xmlns:a16="http://schemas.microsoft.com/office/drawing/2014/main" id="{C4C82F15-CAD5-7B90-FA76-8A07DA2890E3}"/>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a:stretch>
            <a:fillRect/>
          </a:stretch>
        </p:blipFill>
        <p:spPr>
          <a:xfrm>
            <a:off x="0" y="-99151"/>
            <a:ext cx="7584144" cy="6858000"/>
          </a:xfrm>
        </p:spPr>
      </p:pic>
    </p:spTree>
    <p:extLst>
      <p:ext uri="{BB962C8B-B14F-4D97-AF65-F5344CB8AC3E}">
        <p14:creationId xmlns:p14="http://schemas.microsoft.com/office/powerpoint/2010/main" val="38679293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47A80590-615D-62DF-2DD7-F6421E5D1B73}"/>
              </a:ext>
            </a:extLst>
          </p:cNvPr>
          <p:cNvSpPr>
            <a:spLocks noGrp="1"/>
          </p:cNvSpPr>
          <p:nvPr>
            <p:ph type="title"/>
          </p:nvPr>
        </p:nvSpPr>
        <p:spPr>
          <a:xfrm>
            <a:off x="219916" y="-196228"/>
            <a:ext cx="7581418" cy="1143000"/>
          </a:xfrm>
        </p:spPr>
        <p:txBody>
          <a:bodyPr vert="horz" lIns="91440" tIns="45720" rIns="91440" bIns="45720" rtlCol="0" anchor="b">
            <a:normAutofit/>
          </a:bodyPr>
          <a:lstStyle/>
          <a:p>
            <a:pPr fontAlgn="t"/>
            <a:r>
              <a:rPr lang="en-US" sz="2500" b="1" kern="1200" dirty="0">
                <a:latin typeface="+mj-lt"/>
                <a:ea typeface="+mj-ea"/>
                <a:cs typeface="+mj-cs"/>
              </a:rPr>
              <a:t>Make an Impact in Kenya - Program overview, 1</a:t>
            </a:r>
            <a:br>
              <a:rPr lang="en-US" sz="2500" b="1" kern="1200" dirty="0">
                <a:latin typeface="+mj-lt"/>
                <a:ea typeface="+mj-ea"/>
                <a:cs typeface="+mj-cs"/>
              </a:rPr>
            </a:br>
            <a:endParaRPr lang="en-US" sz="2500" b="1" kern="1200" dirty="0">
              <a:latin typeface="+mj-lt"/>
              <a:ea typeface="+mj-ea"/>
              <a:cs typeface="+mj-cs"/>
            </a:endParaRPr>
          </a:p>
        </p:txBody>
      </p:sp>
      <p:sp>
        <p:nvSpPr>
          <p:cNvPr id="10" name="Textfeld 9">
            <a:extLst>
              <a:ext uri="{FF2B5EF4-FFF2-40B4-BE49-F238E27FC236}">
                <a16:creationId xmlns:a16="http://schemas.microsoft.com/office/drawing/2014/main" id="{D003FFD2-B445-FEDB-4A5E-439EA259FAAE}"/>
              </a:ext>
            </a:extLst>
          </p:cNvPr>
          <p:cNvSpPr txBox="1"/>
          <p:nvPr/>
        </p:nvSpPr>
        <p:spPr>
          <a:xfrm flipH="1">
            <a:off x="219916" y="545823"/>
            <a:ext cx="7701211" cy="6186309"/>
          </a:xfrm>
          <a:prstGeom prst="rect">
            <a:avLst/>
          </a:prstGeom>
          <a:noFill/>
        </p:spPr>
        <p:txBody>
          <a:bodyPr wrap="square" rtlCol="0">
            <a:spAutoFit/>
          </a:bodyPr>
          <a:lstStyle/>
          <a:p>
            <a:pPr fontAlgn="t">
              <a:buNone/>
            </a:pPr>
            <a:r>
              <a:rPr lang="en-US" b="1" dirty="0">
                <a:latin typeface="Segoe UI" panose="020B0502040204020203" pitchFamily="34" charset="0"/>
              </a:rPr>
              <a:t>Begin Your Kenyan Adventure</a:t>
            </a:r>
          </a:p>
          <a:p>
            <a:pPr fontAlgn="t">
              <a:buNone/>
            </a:pPr>
            <a:r>
              <a:rPr lang="en-US" dirty="0">
                <a:latin typeface="Segoe UI" panose="020B0502040204020203" pitchFamily="34" charset="0"/>
              </a:rPr>
              <a:t>Are you 55 years + and ready for a meaningful journey abroad? The SCN Kenya Volunteering Exchange Program welcomes you to make a real difference through hands-on community work in Western Kenya.</a:t>
            </a:r>
          </a:p>
          <a:p>
            <a:pPr fontAlgn="t">
              <a:buNone/>
            </a:pPr>
            <a:endParaRPr lang="en-US" dirty="0">
              <a:latin typeface="Segoe UI" panose="020B0502040204020203" pitchFamily="34" charset="0"/>
            </a:endParaRPr>
          </a:p>
          <a:p>
            <a:pPr fontAlgn="t">
              <a:buNone/>
            </a:pPr>
            <a:r>
              <a:rPr lang="en-US" b="1" dirty="0">
                <a:latin typeface="Segoe UI" panose="020B0502040204020203" pitchFamily="34" charset="0"/>
              </a:rPr>
              <a:t>Purposeful Internships</a:t>
            </a:r>
            <a:br>
              <a:rPr lang="en-US" dirty="0">
                <a:latin typeface="Segoe UI" panose="020B0502040204020203" pitchFamily="34" charset="0"/>
              </a:rPr>
            </a:br>
            <a:r>
              <a:rPr lang="en-US" dirty="0">
                <a:latin typeface="Segoe UI" panose="020B0502040204020203" pitchFamily="34" charset="0"/>
              </a:rPr>
              <a:t>Collaborate with local communities through internships at two impactful NGOs—GAASPP and CHW International. Contribute to positive change in health, education, agriculture, and environmental initiatives.</a:t>
            </a:r>
          </a:p>
          <a:p>
            <a:pPr fontAlgn="t">
              <a:buNone/>
            </a:pPr>
            <a:endParaRPr lang="en-US" dirty="0">
              <a:latin typeface="Segoe UI" panose="020B0502040204020203" pitchFamily="34" charset="0"/>
            </a:endParaRPr>
          </a:p>
          <a:p>
            <a:pPr fontAlgn="t">
              <a:buNone/>
            </a:pPr>
            <a:r>
              <a:rPr lang="en-US" b="1" dirty="0">
                <a:latin typeface="Segoe UI" panose="020B0502040204020203" pitchFamily="34" charset="0"/>
              </a:rPr>
              <a:t>Flexible Placements</a:t>
            </a:r>
            <a:br>
              <a:rPr lang="en-US" dirty="0">
                <a:latin typeface="Segoe UI" panose="020B0502040204020203" pitchFamily="34" charset="0"/>
              </a:rPr>
            </a:br>
            <a:r>
              <a:rPr lang="en-US" dirty="0">
                <a:latin typeface="Segoe UI" panose="020B0502040204020203" pitchFamily="34" charset="0"/>
              </a:rPr>
              <a:t>Select an internship duration that suits your lifestyle—from two weeks up to three months. Personalize your experience to match your interests and availability.</a:t>
            </a:r>
          </a:p>
          <a:p>
            <a:pPr fontAlgn="t">
              <a:buNone/>
            </a:pPr>
            <a:endParaRPr lang="en-US" dirty="0">
              <a:latin typeface="Segoe UI" panose="020B0502040204020203" pitchFamily="34" charset="0"/>
            </a:endParaRPr>
          </a:p>
          <a:p>
            <a:pPr fontAlgn="t">
              <a:buNone/>
            </a:pPr>
            <a:r>
              <a:rPr lang="en-US" b="1" dirty="0">
                <a:latin typeface="Segoe UI" panose="020B0502040204020203" pitchFamily="34" charset="0"/>
              </a:rPr>
              <a:t>Personal Growth</a:t>
            </a:r>
            <a:br>
              <a:rPr lang="en-US" dirty="0">
                <a:latin typeface="Segoe UI" panose="020B0502040204020203" pitchFamily="34" charset="0"/>
              </a:rPr>
            </a:br>
            <a:r>
              <a:rPr lang="en-US" dirty="0">
                <a:latin typeface="Segoe UI" panose="020B0502040204020203" pitchFamily="34" charset="0"/>
              </a:rPr>
              <a:t>Develop new skills, expand your network, and gain practical experience working alongside dedicated professionals and local youth.</a:t>
            </a:r>
          </a:p>
          <a:p>
            <a:pPr fontAlgn="t">
              <a:buNone/>
            </a:pPr>
            <a:endParaRPr lang="en-US" dirty="0">
              <a:latin typeface="Segoe UI" panose="020B0502040204020203" pitchFamily="34" charset="0"/>
            </a:endParaRPr>
          </a:p>
          <a:p>
            <a:pPr fontAlgn="t">
              <a:buNone/>
            </a:pPr>
            <a:r>
              <a:rPr lang="en-US" b="1" dirty="0">
                <a:latin typeface="Segoe UI" panose="020B0502040204020203" pitchFamily="34" charset="0"/>
              </a:rPr>
              <a:t>Cultural Exchange</a:t>
            </a:r>
            <a:br>
              <a:rPr lang="en-US" dirty="0">
                <a:latin typeface="Segoe UI" panose="020B0502040204020203" pitchFamily="34" charset="0"/>
              </a:rPr>
            </a:br>
            <a:r>
              <a:rPr lang="en-US" dirty="0">
                <a:latin typeface="Segoe UI" panose="020B0502040204020203" pitchFamily="34" charset="0"/>
              </a:rPr>
              <a:t>Immerse yourself in Kenyan culture, build friendships, and broaden your perspective through authentic learning and teamwork.</a:t>
            </a:r>
          </a:p>
        </p:txBody>
      </p:sp>
      <p:pic>
        <p:nvPicPr>
          <p:cNvPr id="2" name="Grafik 1" descr="Ein Bild, das draußen, Baum, Kleidung, Person enthält.&#10;&#10;KI-generierte Inhalte können fehlerhaft sein.">
            <a:extLst>
              <a:ext uri="{FF2B5EF4-FFF2-40B4-BE49-F238E27FC236}">
                <a16:creationId xmlns:a16="http://schemas.microsoft.com/office/drawing/2014/main" id="{506EFBD9-5133-41EF-5DB1-C43C3B94BB4A}"/>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063379" y="-1"/>
            <a:ext cx="4128621" cy="2478795"/>
          </a:xfrm>
          <a:prstGeom prst="rect">
            <a:avLst/>
          </a:prstGeom>
        </p:spPr>
      </p:pic>
      <p:pic>
        <p:nvPicPr>
          <p:cNvPr id="6" name="Grafik 5" descr="Ein Bild, das Kleidung, Menschliches Gesicht, Junge, Person enthält.&#10;&#10;KI-generierte Inhalte können fehlerhaft sein.">
            <a:extLst>
              <a:ext uri="{FF2B5EF4-FFF2-40B4-BE49-F238E27FC236}">
                <a16:creationId xmlns:a16="http://schemas.microsoft.com/office/drawing/2014/main" id="{6E7B8D7D-3C63-3A1B-E353-8456F3CAFD1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8063379" y="2104221"/>
            <a:ext cx="4156113" cy="2478795"/>
          </a:xfrm>
          <a:prstGeom prst="rect">
            <a:avLst/>
          </a:prstGeom>
        </p:spPr>
      </p:pic>
      <p:pic>
        <p:nvPicPr>
          <p:cNvPr id="11" name="Grafik 10" descr="Ein Bild, das Himmel, Kleidung, draußen, Person enthält.&#10;&#10;KI-generierte Inhalte können fehlerhaft sein.">
            <a:extLst>
              <a:ext uri="{FF2B5EF4-FFF2-40B4-BE49-F238E27FC236}">
                <a16:creationId xmlns:a16="http://schemas.microsoft.com/office/drawing/2014/main" id="{54933670-92FF-8CC5-54A6-540161D52B3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63378" y="4551020"/>
            <a:ext cx="4128621" cy="2306979"/>
          </a:xfrm>
          <a:prstGeom prst="rect">
            <a:avLst/>
          </a:prstGeom>
        </p:spPr>
      </p:pic>
    </p:spTree>
    <p:extLst>
      <p:ext uri="{BB962C8B-B14F-4D97-AF65-F5344CB8AC3E}">
        <p14:creationId xmlns:p14="http://schemas.microsoft.com/office/powerpoint/2010/main" val="9216616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796B20-C68C-9A9C-1939-FEA82A88D3C1}"/>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D7FBD2DD-73DF-9AB3-F3CA-59F11CCB8BE6}"/>
              </a:ext>
            </a:extLst>
          </p:cNvPr>
          <p:cNvSpPr>
            <a:spLocks noGrp="1"/>
          </p:cNvSpPr>
          <p:nvPr>
            <p:ph type="title"/>
          </p:nvPr>
        </p:nvSpPr>
        <p:spPr>
          <a:xfrm>
            <a:off x="327102" y="202557"/>
            <a:ext cx="6858000" cy="932688"/>
          </a:xfrm>
        </p:spPr>
        <p:txBody>
          <a:bodyPr vert="horz" lIns="91440" tIns="45720" rIns="91440" bIns="45720" rtlCol="0" anchor="b">
            <a:normAutofit/>
          </a:bodyPr>
          <a:lstStyle/>
          <a:p>
            <a:pPr fontAlgn="t"/>
            <a:r>
              <a:rPr lang="en-US" b="1" kern="1200" dirty="0">
                <a:latin typeface="+mj-lt"/>
                <a:ea typeface="+mj-ea"/>
                <a:cs typeface="+mj-cs"/>
              </a:rPr>
              <a:t>Program Overview, 2</a:t>
            </a:r>
          </a:p>
        </p:txBody>
      </p:sp>
      <p:sp>
        <p:nvSpPr>
          <p:cNvPr id="2" name="Textfeld 1">
            <a:extLst>
              <a:ext uri="{FF2B5EF4-FFF2-40B4-BE49-F238E27FC236}">
                <a16:creationId xmlns:a16="http://schemas.microsoft.com/office/drawing/2014/main" id="{281963A2-14C5-D9A7-47ED-03E3275F6680}"/>
              </a:ext>
            </a:extLst>
          </p:cNvPr>
          <p:cNvSpPr txBox="1"/>
          <p:nvPr/>
        </p:nvSpPr>
        <p:spPr>
          <a:xfrm>
            <a:off x="327102" y="1295973"/>
            <a:ext cx="7822488" cy="5390446"/>
          </a:xfrm>
          <a:prstGeom prst="rect">
            <a:avLst/>
          </a:prstGeom>
        </p:spPr>
        <p:txBody>
          <a:bodyPr vert="horz" lIns="91440" tIns="45720" rIns="91440" bIns="45720" rtlCol="0">
            <a:normAutofit fontScale="92500" lnSpcReduction="20000"/>
          </a:bodyPr>
          <a:lstStyle/>
          <a:p>
            <a:pPr fontAlgn="t">
              <a:lnSpc>
                <a:spcPct val="110000"/>
              </a:lnSpc>
              <a:spcBef>
                <a:spcPts val="1000"/>
              </a:spcBef>
            </a:pPr>
            <a:r>
              <a:rPr lang="en-US" b="1" dirty="0">
                <a:latin typeface="Arial" panose="020B0604020202020204" pitchFamily="34" charset="0"/>
                <a:cs typeface="Arial" panose="020B0604020202020204" pitchFamily="34" charset="0"/>
              </a:rPr>
              <a:t>Before You Go:</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Take part in a deep dive online workshop and introductory calls designed to help you prepare for your journey. Get all your questions answered and connect with fellow volunteers.</a:t>
            </a:r>
          </a:p>
          <a:p>
            <a:pPr fontAlgn="t">
              <a:lnSpc>
                <a:spcPct val="110000"/>
              </a:lnSpc>
              <a:spcBef>
                <a:spcPts val="1000"/>
              </a:spcBef>
            </a:pPr>
            <a:r>
              <a:rPr lang="en-US" b="1" dirty="0">
                <a:latin typeface="Arial" panose="020B0604020202020204" pitchFamily="34" charset="0"/>
                <a:cs typeface="Arial" panose="020B0604020202020204" pitchFamily="34" charset="0"/>
              </a:rPr>
              <a:t>While in Kenya:</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Work side-by-side with experienced local NGO professionals, community members, teachers, and other stakeholders.</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Make a real impact by contributing to meaningful projects, while developing valuable skills in project management, teamwork, and cross-cultural communication.</a:t>
            </a:r>
          </a:p>
          <a:p>
            <a:pPr fontAlgn="t">
              <a:lnSpc>
                <a:spcPct val="110000"/>
              </a:lnSpc>
              <a:spcBef>
                <a:spcPts val="1000"/>
              </a:spcBef>
            </a:pPr>
            <a:r>
              <a:rPr lang="en-US" b="1" dirty="0">
                <a:latin typeface="Arial" panose="020B0604020202020204" pitchFamily="34" charset="0"/>
                <a:cs typeface="Arial" panose="020B0604020202020204" pitchFamily="34" charset="0"/>
              </a:rPr>
              <a:t>Enjoy Your Free Time:</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Weekends are yours to relax, explore, or deepen your connection with Kenyan culture.</a:t>
            </a:r>
          </a:p>
          <a:p>
            <a:pPr fontAlgn="t">
              <a:lnSpc>
                <a:spcPct val="110000"/>
              </a:lnSpc>
              <a:spcBef>
                <a:spcPts val="1000"/>
              </a:spcBef>
            </a:pPr>
            <a:r>
              <a:rPr lang="en-US" b="1" dirty="0">
                <a:latin typeface="Arial" panose="020B0604020202020204" pitchFamily="34" charset="0"/>
                <a:cs typeface="Arial" panose="020B0604020202020204" pitchFamily="34" charset="0"/>
              </a:rPr>
              <a:t>Explore More:</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Expand your experience by visiting other NGOs within the SCN Kenya network. Join optional excursions, such as safari park visits (additional costs apply), and immerse yourself in local traditions and activities.</a:t>
            </a:r>
          </a:p>
          <a:p>
            <a:pPr fontAlgn="t">
              <a:lnSpc>
                <a:spcPct val="110000"/>
              </a:lnSpc>
              <a:spcBef>
                <a:spcPts val="1000"/>
              </a:spcBef>
            </a:pPr>
            <a:r>
              <a:rPr lang="en-US" b="1" dirty="0">
                <a:latin typeface="Arial" panose="020B0604020202020204" pitchFamily="34" charset="0"/>
                <a:cs typeface="Arial" panose="020B0604020202020204" pitchFamily="34" charset="0"/>
              </a:rPr>
              <a:t>A Life-Changing Opportunity:</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This is your chance to travel, learn, and be part of something bigger—creating unforgettable memories and making a meaningful difference.</a:t>
            </a:r>
          </a:p>
          <a:p>
            <a:pPr marL="228600" indent="-228600" fontAlgn="t">
              <a:lnSpc>
                <a:spcPct val="110000"/>
              </a:lnSpc>
              <a:spcBef>
                <a:spcPts val="1000"/>
              </a:spcBef>
              <a:buFont typeface="Arial" panose="020B0604020202020204" pitchFamily="34" charset="0"/>
              <a:buChar char="•"/>
            </a:pPr>
            <a:endParaRPr lang="en-US" sz="1300" b="1" dirty="0"/>
          </a:p>
        </p:txBody>
      </p:sp>
      <p:sp>
        <p:nvSpPr>
          <p:cNvPr id="8" name="Textfeld 7">
            <a:extLst>
              <a:ext uri="{FF2B5EF4-FFF2-40B4-BE49-F238E27FC236}">
                <a16:creationId xmlns:a16="http://schemas.microsoft.com/office/drawing/2014/main" id="{DADBBC15-CDA1-4AD0-2FF6-733B0682538A}"/>
              </a:ext>
            </a:extLst>
          </p:cNvPr>
          <p:cNvSpPr txBox="1"/>
          <p:nvPr/>
        </p:nvSpPr>
        <p:spPr>
          <a:xfrm>
            <a:off x="4155311" y="1166221"/>
            <a:ext cx="7709587" cy="5489222"/>
          </a:xfrm>
          <a:prstGeom prst="rect">
            <a:avLst/>
          </a:prstGeom>
        </p:spPr>
        <p:txBody>
          <a:bodyPr vert="horz" lIns="91440" tIns="45720" rIns="91440" bIns="45720" rtlCol="0">
            <a:noAutofit/>
          </a:bodyPr>
          <a:lstStyle/>
          <a:p>
            <a:pPr lvl="0" eaLnBrk="0" fontAlgn="base" hangingPunct="0">
              <a:spcBef>
                <a:spcPct val="0"/>
              </a:spcBef>
              <a:spcAft>
                <a:spcPct val="0"/>
              </a:spcAft>
            </a:pPr>
            <a:endParaRPr lang="en-US" dirty="0">
              <a:latin typeface="Arial" panose="020B0604020202020204" pitchFamily="34" charset="0"/>
              <a:cs typeface="Arial" panose="020B0604020202020204" pitchFamily="34" charset="0"/>
            </a:endParaRPr>
          </a:p>
        </p:txBody>
      </p:sp>
      <p:pic>
        <p:nvPicPr>
          <p:cNvPr id="6" name="Grafik 5" descr="Ein Bild, das Kleidung, Menschliches Gesicht, Person, Mann enthält.&#10;&#10;KI-generierte Inhalte können fehlerhaft sein.">
            <a:extLst>
              <a:ext uri="{FF2B5EF4-FFF2-40B4-BE49-F238E27FC236}">
                <a16:creationId xmlns:a16="http://schemas.microsoft.com/office/drawing/2014/main" id="{4A7E856A-538C-425E-D868-FBF9421E9AE1}"/>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a:xfrm>
            <a:off x="8229600" y="0"/>
            <a:ext cx="3962400" cy="6878046"/>
          </a:xfrm>
          <a:prstGeom prst="rect">
            <a:avLst/>
          </a:prstGeom>
        </p:spPr>
      </p:pic>
    </p:spTree>
    <p:extLst>
      <p:ext uri="{BB962C8B-B14F-4D97-AF65-F5344CB8AC3E}">
        <p14:creationId xmlns:p14="http://schemas.microsoft.com/office/powerpoint/2010/main" val="40605092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AFD8FD-73AF-3AA5-200A-A270FE1467F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9D7A329-804A-5CDF-F980-B4BDA8BD396E}"/>
              </a:ext>
            </a:extLst>
          </p:cNvPr>
          <p:cNvSpPr>
            <a:spLocks noGrp="1"/>
          </p:cNvSpPr>
          <p:nvPr>
            <p:ph type="title"/>
          </p:nvPr>
        </p:nvSpPr>
        <p:spPr>
          <a:xfrm>
            <a:off x="432123" y="541012"/>
            <a:ext cx="11042250" cy="655127"/>
          </a:xfrm>
        </p:spPr>
        <p:txBody>
          <a:bodyPr>
            <a:normAutofit/>
          </a:bodyPr>
          <a:lstStyle/>
          <a:p>
            <a:pPr fontAlgn="t">
              <a:lnSpc>
                <a:spcPct val="100000"/>
              </a:lnSpc>
            </a:pPr>
            <a:r>
              <a:rPr lang="en-US" sz="2800" dirty="0">
                <a:latin typeface="Arial" panose="020B0604020202020204" pitchFamily="34" charset="0"/>
                <a:cs typeface="Arial" panose="020B0604020202020204" pitchFamily="34" charset="0"/>
              </a:rPr>
              <a:t>Join Kenya’s Sustainable Collaboration Network &amp; movement</a:t>
            </a:r>
          </a:p>
        </p:txBody>
      </p:sp>
      <p:pic>
        <p:nvPicPr>
          <p:cNvPr id="7" name="Grafik 6">
            <a:extLst>
              <a:ext uri="{FF2B5EF4-FFF2-40B4-BE49-F238E27FC236}">
                <a16:creationId xmlns:a16="http://schemas.microsoft.com/office/drawing/2014/main" id="{63C77057-9A6C-0CC8-8BB0-6EDE268D0136}"/>
              </a:ext>
            </a:extLst>
          </p:cNvPr>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a:xfrm>
            <a:off x="10018984" y="5144066"/>
            <a:ext cx="1605857" cy="1629298"/>
          </a:xfrm>
          <a:prstGeom prst="rect">
            <a:avLst/>
          </a:prstGeom>
        </p:spPr>
      </p:pic>
      <p:sp>
        <p:nvSpPr>
          <p:cNvPr id="5" name="Textfeld 4">
            <a:extLst>
              <a:ext uri="{FF2B5EF4-FFF2-40B4-BE49-F238E27FC236}">
                <a16:creationId xmlns:a16="http://schemas.microsoft.com/office/drawing/2014/main" id="{1202D64C-03F6-663F-B10E-07BA14EC000A}"/>
              </a:ext>
            </a:extLst>
          </p:cNvPr>
          <p:cNvSpPr txBox="1"/>
          <p:nvPr/>
        </p:nvSpPr>
        <p:spPr>
          <a:xfrm>
            <a:off x="567158" y="1384222"/>
            <a:ext cx="11192719" cy="561692"/>
          </a:xfrm>
          <a:prstGeom prst="rect">
            <a:avLst/>
          </a:prstGeom>
          <a:noFill/>
        </p:spPr>
        <p:txBody>
          <a:bodyPr wrap="square" rtlCol="0">
            <a:spAutoFit/>
          </a:bodyPr>
          <a:lstStyle/>
          <a:p>
            <a:pPr fontAlgn="t">
              <a:lnSpc>
                <a:spcPts val="1500"/>
              </a:lnSpc>
              <a:buNone/>
            </a:pPr>
            <a:endParaRPr lang="en-US" dirty="0">
              <a:latin typeface="Arial" panose="020B0604020202020204" pitchFamily="34" charset="0"/>
              <a:cs typeface="Arial" panose="020B0604020202020204" pitchFamily="34" charset="0"/>
            </a:endParaRPr>
          </a:p>
          <a:p>
            <a:endParaRPr lang="de-DE" dirty="0"/>
          </a:p>
        </p:txBody>
      </p:sp>
      <p:sp>
        <p:nvSpPr>
          <p:cNvPr id="6" name="Textfeld 5">
            <a:extLst>
              <a:ext uri="{FF2B5EF4-FFF2-40B4-BE49-F238E27FC236}">
                <a16:creationId xmlns:a16="http://schemas.microsoft.com/office/drawing/2014/main" id="{D7CFF13B-D645-BB98-946B-B796CD2C79BF}"/>
              </a:ext>
            </a:extLst>
          </p:cNvPr>
          <p:cNvSpPr txBox="1"/>
          <p:nvPr/>
        </p:nvSpPr>
        <p:spPr>
          <a:xfrm>
            <a:off x="432123" y="1420313"/>
            <a:ext cx="10754065" cy="5078313"/>
          </a:xfrm>
          <a:prstGeom prst="rect">
            <a:avLst/>
          </a:prstGeom>
          <a:noFill/>
        </p:spPr>
        <p:txBody>
          <a:bodyPr wrap="square" rtlCol="0">
            <a:spAutoFit/>
          </a:bodyPr>
          <a:lstStyle/>
          <a:p>
            <a:pPr fontAlgn="t">
              <a:buNone/>
            </a:pPr>
            <a:r>
              <a:rPr lang="en-US" b="1" dirty="0">
                <a:latin typeface="Arial" panose="020B0604020202020204" pitchFamily="34" charset="0"/>
                <a:cs typeface="Arial" panose="020B0604020202020204" pitchFamily="34" charset="0"/>
              </a:rPr>
              <a:t>Become Part of a Network Driving Real Change</a:t>
            </a:r>
          </a:p>
          <a:p>
            <a:pPr fontAlgn="t">
              <a:buNone/>
            </a:pPr>
            <a:endParaRPr lang="en-US" dirty="0">
              <a:latin typeface="Arial" panose="020B0604020202020204" pitchFamily="34" charset="0"/>
              <a:cs typeface="Arial" panose="020B0604020202020204" pitchFamily="34" charset="0"/>
            </a:endParaRPr>
          </a:p>
          <a:p>
            <a:pPr fontAlgn="t">
              <a:buNone/>
            </a:pPr>
            <a:r>
              <a:rPr lang="en-US" dirty="0">
                <a:latin typeface="Arial" panose="020B0604020202020204" pitchFamily="34" charset="0"/>
                <a:cs typeface="Arial" panose="020B0604020202020204" pitchFamily="34" charset="0"/>
              </a:rPr>
              <a:t>Join SCN Kenya, a vibrant alliance of local NGOs and international partners working together WITH vulnerable communities for a more holistic regional change for better. Your exchange is anchored by GAASPP and CHW—two of seven core organizations—connecting you to the entire network.</a:t>
            </a:r>
          </a:p>
          <a:p>
            <a:pPr fontAlgn="t">
              <a:buNone/>
            </a:pPr>
            <a:endParaRPr lang="en-US" dirty="0">
              <a:latin typeface="Arial" panose="020B0604020202020204" pitchFamily="34" charset="0"/>
              <a:cs typeface="Arial" panose="020B0604020202020204" pitchFamily="34" charset="0"/>
            </a:endParaRPr>
          </a:p>
          <a:p>
            <a:pPr fontAlgn="t">
              <a:buNone/>
            </a:pPr>
            <a:r>
              <a:rPr lang="en-US" dirty="0">
                <a:latin typeface="Arial" panose="020B0604020202020204" pitchFamily="34" charset="0"/>
                <a:cs typeface="Arial" panose="020B0604020202020204" pitchFamily="34" charset="0"/>
              </a:rPr>
              <a:t>Founded in 2022, SCN Kenya empowers vulnerable communities across Kenya, especially those at or below the poverty line. The network supports about 1 million  people from Nairobi’s informal settlements to Lake Victoria and from Western Kenya to Mombasa. </a:t>
            </a:r>
          </a:p>
          <a:p>
            <a:pPr fontAlgn="t">
              <a:buNone/>
            </a:pPr>
            <a:endParaRPr lang="en-US" dirty="0">
              <a:latin typeface="Arial" panose="020B0604020202020204" pitchFamily="34" charset="0"/>
              <a:cs typeface="Arial" panose="020B0604020202020204" pitchFamily="34" charset="0"/>
            </a:endParaRPr>
          </a:p>
          <a:p>
            <a:pPr fontAlgn="t">
              <a:buNone/>
            </a:pPr>
            <a:r>
              <a:rPr lang="en-US" dirty="0">
                <a:latin typeface="Arial" panose="020B0604020202020204" pitchFamily="34" charset="0"/>
                <a:cs typeface="Arial" panose="020B0604020202020204" pitchFamily="34" charset="0"/>
              </a:rPr>
              <a:t>SCN Kenya thrives on partnerships (SDG 17), innovation, and transforming and connecting global ideas into local solutions. Through teamwork, creative problem-solving, and social entrepreneurship, you’ll help drive sustainable, community-rooted development.</a:t>
            </a:r>
          </a:p>
          <a:p>
            <a:pPr fontAlgn="t">
              <a:buNone/>
            </a:pPr>
            <a:r>
              <a:rPr lang="en-US" dirty="0">
                <a:latin typeface="Arial" panose="020B0604020202020204" pitchFamily="34" charset="0"/>
                <a:cs typeface="Arial" panose="020B0604020202020204" pitchFamily="34" charset="0"/>
              </a:rPr>
              <a:t>Join us to learn, grow, and help shape new solutions to big challenges.</a:t>
            </a:r>
          </a:p>
          <a:p>
            <a:pPr fontAlgn="t">
              <a:buNone/>
            </a:pP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Ready to be part of a movement that matters? </a:t>
            </a:r>
            <a:r>
              <a:rPr lang="en-US" dirty="0">
                <a:latin typeface="Arial" panose="020B0604020202020204" pitchFamily="34" charset="0"/>
                <a:cs typeface="Arial" panose="020B0604020202020204" pitchFamily="34" charset="0"/>
                <a:hlinkClick r:id="rId4"/>
              </a:rPr>
              <a:t>https://www.scn-kenya.org</a:t>
            </a:r>
            <a:endParaRPr lang="en-US" dirty="0">
              <a:latin typeface="Arial" panose="020B0604020202020204" pitchFamily="34" charset="0"/>
              <a:cs typeface="Arial" panose="020B0604020202020204" pitchFamily="34" charset="0"/>
            </a:endParaRPr>
          </a:p>
          <a:p>
            <a:pPr fontAlgn="t">
              <a:buNone/>
            </a:pPr>
            <a:endParaRPr lang="en-US" dirty="0">
              <a:latin typeface="Arial" panose="020B0604020202020204" pitchFamily="34" charset="0"/>
              <a:cs typeface="Arial" panose="020B0604020202020204" pitchFamily="34" charset="0"/>
            </a:endParaRPr>
          </a:p>
          <a:p>
            <a:endParaRPr lang="de-DE" dirty="0"/>
          </a:p>
        </p:txBody>
      </p:sp>
    </p:spTree>
    <p:extLst>
      <p:ext uri="{BB962C8B-B14F-4D97-AF65-F5344CB8AC3E}">
        <p14:creationId xmlns:p14="http://schemas.microsoft.com/office/powerpoint/2010/main" val="26677136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698313C-56B8-4303-AA0F-EB478B909214}"/>
              </a:ext>
            </a:extLst>
          </p:cNvPr>
          <p:cNvSpPr>
            <a:spLocks noGrp="1"/>
          </p:cNvSpPr>
          <p:nvPr>
            <p:ph type="title"/>
          </p:nvPr>
        </p:nvSpPr>
        <p:spPr>
          <a:xfrm>
            <a:off x="364963" y="346536"/>
            <a:ext cx="10327372" cy="492443"/>
          </a:xfrm>
        </p:spPr>
        <p:txBody>
          <a:bodyPr>
            <a:normAutofit fontScale="90000"/>
          </a:bodyPr>
          <a:lstStyle/>
          <a:p>
            <a:r>
              <a:rPr lang="en-US" dirty="0">
                <a:latin typeface="Arial" panose="020B0604020202020204" pitchFamily="34" charset="0"/>
                <a:cs typeface="Arial" panose="020B0604020202020204" pitchFamily="34" charset="0"/>
              </a:rPr>
              <a:t>Where you can volunteer?</a:t>
            </a:r>
          </a:p>
        </p:txBody>
      </p:sp>
      <p:pic>
        <p:nvPicPr>
          <p:cNvPr id="4" name="Inhaltsplatzhalter 3">
            <a:extLst>
              <a:ext uri="{FF2B5EF4-FFF2-40B4-BE49-F238E27FC236}">
                <a16:creationId xmlns:a16="http://schemas.microsoft.com/office/drawing/2014/main" id="{BCFFB994-2DF0-4E1E-A54C-2F39B152FD9A}"/>
              </a:ext>
            </a:extLst>
          </p:cNvPr>
          <p:cNvPicPr>
            <a:picLocks noGrp="1" noChangeAspect="1"/>
          </p:cNvPicPr>
          <p:nvPr>
            <p:ph idx="1"/>
          </p:nvPr>
        </p:nvPicPr>
        <p:blipFill rotWithShape="1">
          <a:blip r:embed="rId2" cstate="screen">
            <a:extLst>
              <a:ext uri="{28A0092B-C50C-407E-A947-70E740481C1C}">
                <a14:useLocalDpi xmlns:a14="http://schemas.microsoft.com/office/drawing/2010/main" val="0"/>
              </a:ext>
            </a:extLst>
          </a:blip>
          <a:srcRect b="-2074"/>
          <a:stretch/>
        </p:blipFill>
        <p:spPr>
          <a:xfrm>
            <a:off x="364963" y="1192498"/>
            <a:ext cx="8138689" cy="5507711"/>
          </a:xfrm>
          <a:prstGeom prst="rect">
            <a:avLst/>
          </a:prstGeom>
        </p:spPr>
      </p:pic>
      <p:sp>
        <p:nvSpPr>
          <p:cNvPr id="23" name="Textfeld 22">
            <a:extLst>
              <a:ext uri="{FF2B5EF4-FFF2-40B4-BE49-F238E27FC236}">
                <a16:creationId xmlns:a16="http://schemas.microsoft.com/office/drawing/2014/main" id="{B303954D-B0E5-494A-AD86-9F9E9E7A3478}"/>
              </a:ext>
            </a:extLst>
          </p:cNvPr>
          <p:cNvSpPr txBox="1"/>
          <p:nvPr/>
        </p:nvSpPr>
        <p:spPr>
          <a:xfrm>
            <a:off x="8327518" y="6297909"/>
            <a:ext cx="1238481" cy="369332"/>
          </a:xfrm>
          <a:prstGeom prst="rect">
            <a:avLst/>
          </a:prstGeom>
          <a:noFill/>
        </p:spPr>
        <p:txBody>
          <a:bodyPr wrap="none" rtlCol="0">
            <a:spAutoFit/>
          </a:bodyPr>
          <a:lstStyle/>
          <a:p>
            <a:r>
              <a:rPr lang="en-US">
                <a:latin typeface="Boehringer Forward Text" panose="02000500000000020000" pitchFamily="2" charset="0"/>
              </a:rPr>
              <a:t>-&gt; Nairobi</a:t>
            </a:r>
          </a:p>
        </p:txBody>
      </p:sp>
      <p:sp>
        <p:nvSpPr>
          <p:cNvPr id="38" name="Ellipse 16">
            <a:extLst>
              <a:ext uri="{FF2B5EF4-FFF2-40B4-BE49-F238E27FC236}">
                <a16:creationId xmlns:a16="http://schemas.microsoft.com/office/drawing/2014/main" id="{F4B7CD3A-5730-41A7-860F-1AD87C1722E9}"/>
              </a:ext>
            </a:extLst>
          </p:cNvPr>
          <p:cNvSpPr/>
          <p:nvPr/>
        </p:nvSpPr>
        <p:spPr>
          <a:xfrm>
            <a:off x="2981900" y="4660268"/>
            <a:ext cx="172720" cy="2032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Boehringer Forward Text" panose="02000500000000020000" pitchFamily="2" charset="0"/>
            </a:endParaRPr>
          </a:p>
        </p:txBody>
      </p:sp>
      <p:sp>
        <p:nvSpPr>
          <p:cNvPr id="44" name="Ellipse 16">
            <a:extLst>
              <a:ext uri="{FF2B5EF4-FFF2-40B4-BE49-F238E27FC236}">
                <a16:creationId xmlns:a16="http://schemas.microsoft.com/office/drawing/2014/main" id="{FF9CBA45-6293-4D84-B1D9-709B2DD5161F}"/>
              </a:ext>
            </a:extLst>
          </p:cNvPr>
          <p:cNvSpPr/>
          <p:nvPr/>
        </p:nvSpPr>
        <p:spPr>
          <a:xfrm>
            <a:off x="4434307" y="2620538"/>
            <a:ext cx="172720" cy="2032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Boehringer Forward Text" panose="02000500000000020000" pitchFamily="2" charset="0"/>
            </a:endParaRPr>
          </a:p>
        </p:txBody>
      </p:sp>
      <p:sp>
        <p:nvSpPr>
          <p:cNvPr id="46" name="Ellipse 16">
            <a:extLst>
              <a:ext uri="{FF2B5EF4-FFF2-40B4-BE49-F238E27FC236}">
                <a16:creationId xmlns:a16="http://schemas.microsoft.com/office/drawing/2014/main" id="{EDE54856-E26E-41F2-A881-97A176A46BC0}"/>
              </a:ext>
            </a:extLst>
          </p:cNvPr>
          <p:cNvSpPr/>
          <p:nvPr/>
        </p:nvSpPr>
        <p:spPr>
          <a:xfrm>
            <a:off x="2811620" y="2397039"/>
            <a:ext cx="172720" cy="2032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Boehringer Forward Text" panose="02000500000000020000" pitchFamily="2" charset="0"/>
            </a:endParaRPr>
          </a:p>
        </p:txBody>
      </p:sp>
      <p:sp>
        <p:nvSpPr>
          <p:cNvPr id="10" name="Textfeld 9">
            <a:extLst>
              <a:ext uri="{FF2B5EF4-FFF2-40B4-BE49-F238E27FC236}">
                <a16:creationId xmlns:a16="http://schemas.microsoft.com/office/drawing/2014/main" id="{6EF1DF32-691B-4118-8678-DB7DA4FD0EF6}"/>
              </a:ext>
            </a:extLst>
          </p:cNvPr>
          <p:cNvSpPr txBox="1"/>
          <p:nvPr/>
        </p:nvSpPr>
        <p:spPr>
          <a:xfrm>
            <a:off x="4743249" y="2025595"/>
            <a:ext cx="833562" cy="574644"/>
          </a:xfrm>
          <a:prstGeom prst="rect">
            <a:avLst/>
          </a:prstGeom>
          <a:noFill/>
        </p:spPr>
        <p:txBody>
          <a:bodyPr wrap="none" lIns="0" tIns="0" rIns="0" bIns="0" rtlCol="0">
            <a:spAutoFit/>
          </a:bodyPr>
          <a:lstStyle/>
          <a:p>
            <a:r>
              <a:rPr lang="en-US" sz="1867" dirty="0">
                <a:solidFill>
                  <a:srgbClr val="FF0000"/>
                </a:solidFill>
                <a:latin typeface="Boehringer Forward Text" panose="02000500000000020000" pitchFamily="2" charset="0"/>
              </a:rPr>
              <a:t>Airport,</a:t>
            </a:r>
          </a:p>
          <a:p>
            <a:r>
              <a:rPr lang="en-US" sz="1867" dirty="0">
                <a:solidFill>
                  <a:srgbClr val="FF0000"/>
                </a:solidFill>
                <a:latin typeface="Boehringer Forward Text" panose="02000500000000020000" pitchFamily="2" charset="0"/>
              </a:rPr>
              <a:t>Eldoret</a:t>
            </a:r>
          </a:p>
        </p:txBody>
      </p:sp>
      <p:cxnSp>
        <p:nvCxnSpPr>
          <p:cNvPr id="13" name="Gerade Verbindung mit Pfeil 12">
            <a:extLst>
              <a:ext uri="{FF2B5EF4-FFF2-40B4-BE49-F238E27FC236}">
                <a16:creationId xmlns:a16="http://schemas.microsoft.com/office/drawing/2014/main" id="{CB676279-6ADF-41EB-BD3B-A2A282388784}"/>
              </a:ext>
            </a:extLst>
          </p:cNvPr>
          <p:cNvCxnSpPr>
            <a:cxnSpLocks/>
          </p:cNvCxnSpPr>
          <p:nvPr/>
        </p:nvCxnSpPr>
        <p:spPr>
          <a:xfrm>
            <a:off x="3001894" y="2192511"/>
            <a:ext cx="1485581" cy="92208"/>
          </a:xfrm>
          <a:prstGeom prst="straightConnector1">
            <a:avLst/>
          </a:prstGeom>
          <a:ln w="12700">
            <a:solidFill>
              <a:srgbClr val="003366"/>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4" name="Textfeld 13">
            <a:extLst>
              <a:ext uri="{FF2B5EF4-FFF2-40B4-BE49-F238E27FC236}">
                <a16:creationId xmlns:a16="http://schemas.microsoft.com/office/drawing/2014/main" id="{DC2DFA4D-856C-48D3-94A4-507C0AF9B461}"/>
              </a:ext>
            </a:extLst>
          </p:cNvPr>
          <p:cNvSpPr txBox="1"/>
          <p:nvPr/>
        </p:nvSpPr>
        <p:spPr>
          <a:xfrm rot="176733">
            <a:off x="3401371" y="1680299"/>
            <a:ext cx="1555041" cy="492443"/>
          </a:xfrm>
          <a:prstGeom prst="rect">
            <a:avLst/>
          </a:prstGeom>
          <a:noFill/>
        </p:spPr>
        <p:txBody>
          <a:bodyPr wrap="none" lIns="0" tIns="0" rIns="0" bIns="0" rtlCol="0">
            <a:spAutoFit/>
          </a:bodyPr>
          <a:lstStyle/>
          <a:p>
            <a:r>
              <a:rPr lang="en-US" sz="1600" dirty="0">
                <a:latin typeface="Boehringer Forward Text" panose="02000500000000020000" pitchFamily="2" charset="0"/>
              </a:rPr>
              <a:t>Ca. 57 km, </a:t>
            </a:r>
          </a:p>
          <a:p>
            <a:r>
              <a:rPr lang="en-US" sz="1600" dirty="0">
                <a:latin typeface="Boehringer Forward Text" panose="02000500000000020000" pitchFamily="2" charset="0"/>
              </a:rPr>
              <a:t>By car ca 70 min</a:t>
            </a:r>
          </a:p>
        </p:txBody>
      </p:sp>
      <p:cxnSp>
        <p:nvCxnSpPr>
          <p:cNvPr id="21" name="Gerader Verbinder 20">
            <a:extLst>
              <a:ext uri="{FF2B5EF4-FFF2-40B4-BE49-F238E27FC236}">
                <a16:creationId xmlns:a16="http://schemas.microsoft.com/office/drawing/2014/main" id="{E9793D23-97AF-4AD3-9BAF-833B90C0EC98}"/>
              </a:ext>
            </a:extLst>
          </p:cNvPr>
          <p:cNvCxnSpPr/>
          <p:nvPr/>
        </p:nvCxnSpPr>
        <p:spPr>
          <a:xfrm>
            <a:off x="3032632" y="2674044"/>
            <a:ext cx="276624" cy="0"/>
          </a:xfrm>
          <a:prstGeom prst="line">
            <a:avLst/>
          </a:prstGeom>
          <a:ln w="57150"/>
        </p:spPr>
        <p:style>
          <a:lnRef idx="1">
            <a:schemeClr val="accent4"/>
          </a:lnRef>
          <a:fillRef idx="0">
            <a:schemeClr val="accent4"/>
          </a:fillRef>
          <a:effectRef idx="0">
            <a:schemeClr val="accent4"/>
          </a:effectRef>
          <a:fontRef idx="minor">
            <a:schemeClr val="tx1"/>
          </a:fontRef>
        </p:style>
      </p:cxnSp>
      <p:cxnSp>
        <p:nvCxnSpPr>
          <p:cNvPr id="49" name="Gerader Verbinder 48">
            <a:extLst>
              <a:ext uri="{FF2B5EF4-FFF2-40B4-BE49-F238E27FC236}">
                <a16:creationId xmlns:a16="http://schemas.microsoft.com/office/drawing/2014/main" id="{B960205B-7492-4C2B-89E6-3A72ABDDB822}"/>
              </a:ext>
            </a:extLst>
          </p:cNvPr>
          <p:cNvCxnSpPr/>
          <p:nvPr/>
        </p:nvCxnSpPr>
        <p:spPr>
          <a:xfrm>
            <a:off x="4496013" y="2713317"/>
            <a:ext cx="276624" cy="0"/>
          </a:xfrm>
          <a:prstGeom prst="line">
            <a:avLst/>
          </a:prstGeom>
          <a:ln w="57150"/>
        </p:spPr>
        <p:style>
          <a:lnRef idx="1">
            <a:schemeClr val="accent4"/>
          </a:lnRef>
          <a:fillRef idx="0">
            <a:schemeClr val="accent4"/>
          </a:fillRef>
          <a:effectRef idx="0">
            <a:schemeClr val="accent4"/>
          </a:effectRef>
          <a:fontRef idx="minor">
            <a:schemeClr val="tx1"/>
          </a:fontRef>
        </p:style>
      </p:cxnSp>
      <p:sp>
        <p:nvSpPr>
          <p:cNvPr id="50" name="Textfeld 49">
            <a:extLst>
              <a:ext uri="{FF2B5EF4-FFF2-40B4-BE49-F238E27FC236}">
                <a16:creationId xmlns:a16="http://schemas.microsoft.com/office/drawing/2014/main" id="{DC65A996-3D55-434E-860B-69E8E21D37C7}"/>
              </a:ext>
            </a:extLst>
          </p:cNvPr>
          <p:cNvSpPr txBox="1"/>
          <p:nvPr/>
        </p:nvSpPr>
        <p:spPr>
          <a:xfrm>
            <a:off x="2061959" y="2514725"/>
            <a:ext cx="995465" cy="471989"/>
          </a:xfrm>
          <a:prstGeom prst="rect">
            <a:avLst/>
          </a:prstGeom>
          <a:noFill/>
        </p:spPr>
        <p:txBody>
          <a:bodyPr wrap="none" lIns="0" tIns="0" rIns="0" bIns="0" rtlCol="0">
            <a:spAutoFit/>
          </a:bodyPr>
          <a:lstStyle/>
          <a:p>
            <a:r>
              <a:rPr lang="en-US" sz="1867" dirty="0">
                <a:latin typeface="Boehringer Forward Text" panose="02000500000000020000" pitchFamily="2" charset="0"/>
              </a:rPr>
              <a:t>GAASPP,</a:t>
            </a:r>
          </a:p>
          <a:p>
            <a:r>
              <a:rPr lang="en-US" sz="1200" dirty="0" err="1">
                <a:latin typeface="Boehringer Forward Text" panose="02000500000000020000" pitchFamily="2" charset="0"/>
              </a:rPr>
              <a:t>Webuye</a:t>
            </a:r>
            <a:endParaRPr lang="en-US" sz="1200" dirty="0">
              <a:latin typeface="Boehringer Forward Text" panose="02000500000000020000" pitchFamily="2" charset="0"/>
            </a:endParaRPr>
          </a:p>
        </p:txBody>
      </p:sp>
      <p:sp>
        <p:nvSpPr>
          <p:cNvPr id="51" name="Ellipse 50">
            <a:extLst>
              <a:ext uri="{FF2B5EF4-FFF2-40B4-BE49-F238E27FC236}">
                <a16:creationId xmlns:a16="http://schemas.microsoft.com/office/drawing/2014/main" id="{7F2259F7-E1EA-4276-A020-2289D32A2E49}"/>
              </a:ext>
            </a:extLst>
          </p:cNvPr>
          <p:cNvSpPr/>
          <p:nvPr/>
        </p:nvSpPr>
        <p:spPr>
          <a:xfrm>
            <a:off x="4196546" y="1861461"/>
            <a:ext cx="1557297" cy="983556"/>
          </a:xfrm>
          <a:prstGeom prst="ellipse">
            <a:avLst/>
          </a:prstGeom>
          <a:noFill/>
          <a:ln w="12700">
            <a:solidFill>
              <a:srgbClr val="003366"/>
            </a:solidFill>
          </a:ln>
        </p:spPr>
        <p:style>
          <a:lnRef idx="2">
            <a:schemeClr val="accent1">
              <a:shade val="50000"/>
            </a:schemeClr>
          </a:lnRef>
          <a:fillRef idx="1">
            <a:schemeClr val="accent1"/>
          </a:fillRef>
          <a:effectRef idx="0">
            <a:schemeClr val="accent1"/>
          </a:effectRef>
          <a:fontRef idx="minor">
            <a:schemeClr val="lt1"/>
          </a:fontRef>
        </p:style>
        <p:txBody>
          <a:bodyPr lIns="96000" tIns="96000" rIns="96000" bIns="96000" rtlCol="0" anchor="ctr"/>
          <a:lstStyle/>
          <a:p>
            <a:pPr algn="ctr"/>
            <a:endParaRPr lang="en-US" sz="1867" dirty="0" err="1">
              <a:solidFill>
                <a:schemeClr val="tx1"/>
              </a:solidFill>
              <a:latin typeface="Boehringer Forward Text" panose="02000500000000020000" pitchFamily="2" charset="0"/>
            </a:endParaRPr>
          </a:p>
        </p:txBody>
      </p:sp>
      <p:sp>
        <p:nvSpPr>
          <p:cNvPr id="52" name="Ellipse 51">
            <a:extLst>
              <a:ext uri="{FF2B5EF4-FFF2-40B4-BE49-F238E27FC236}">
                <a16:creationId xmlns:a16="http://schemas.microsoft.com/office/drawing/2014/main" id="{F0DD50CE-6F8E-48FA-9DA1-34409C8E3444}"/>
              </a:ext>
            </a:extLst>
          </p:cNvPr>
          <p:cNvSpPr/>
          <p:nvPr/>
        </p:nvSpPr>
        <p:spPr>
          <a:xfrm>
            <a:off x="1829642" y="2252976"/>
            <a:ext cx="1557297" cy="983556"/>
          </a:xfrm>
          <a:prstGeom prst="ellipse">
            <a:avLst/>
          </a:prstGeom>
          <a:noFill/>
          <a:ln w="12700">
            <a:solidFill>
              <a:srgbClr val="003366"/>
            </a:solidFill>
          </a:ln>
        </p:spPr>
        <p:style>
          <a:lnRef idx="2">
            <a:schemeClr val="accent1">
              <a:shade val="50000"/>
            </a:schemeClr>
          </a:lnRef>
          <a:fillRef idx="1">
            <a:schemeClr val="accent1"/>
          </a:fillRef>
          <a:effectRef idx="0">
            <a:schemeClr val="accent1"/>
          </a:effectRef>
          <a:fontRef idx="minor">
            <a:schemeClr val="lt1"/>
          </a:fontRef>
        </p:style>
        <p:txBody>
          <a:bodyPr lIns="96000" tIns="96000" rIns="96000" bIns="96000" rtlCol="0" anchor="ctr"/>
          <a:lstStyle/>
          <a:p>
            <a:pPr algn="ctr"/>
            <a:endParaRPr lang="en-US" sz="1867" dirty="0" err="1">
              <a:solidFill>
                <a:schemeClr val="tx1"/>
              </a:solidFill>
              <a:latin typeface="Boehringer Forward Text" panose="02000500000000020000" pitchFamily="2" charset="0"/>
            </a:endParaRPr>
          </a:p>
        </p:txBody>
      </p:sp>
      <p:sp>
        <p:nvSpPr>
          <p:cNvPr id="3" name="Ellipse 2">
            <a:extLst>
              <a:ext uri="{FF2B5EF4-FFF2-40B4-BE49-F238E27FC236}">
                <a16:creationId xmlns:a16="http://schemas.microsoft.com/office/drawing/2014/main" id="{EBBACA80-88E2-24F6-D2C9-C5CB89A7EE39}"/>
              </a:ext>
            </a:extLst>
          </p:cNvPr>
          <p:cNvSpPr/>
          <p:nvPr/>
        </p:nvSpPr>
        <p:spPr>
          <a:xfrm>
            <a:off x="1818182" y="1177473"/>
            <a:ext cx="1557297" cy="983556"/>
          </a:xfrm>
          <a:prstGeom prst="ellipse">
            <a:avLst/>
          </a:prstGeom>
          <a:noFill/>
          <a:ln w="12700">
            <a:solidFill>
              <a:srgbClr val="003366"/>
            </a:solidFill>
          </a:ln>
        </p:spPr>
        <p:style>
          <a:lnRef idx="2">
            <a:schemeClr val="accent1">
              <a:shade val="50000"/>
            </a:schemeClr>
          </a:lnRef>
          <a:fillRef idx="1">
            <a:schemeClr val="accent1"/>
          </a:fillRef>
          <a:effectRef idx="0">
            <a:schemeClr val="accent1"/>
          </a:effectRef>
          <a:fontRef idx="minor">
            <a:schemeClr val="lt1"/>
          </a:fontRef>
        </p:style>
        <p:txBody>
          <a:bodyPr lIns="96000" tIns="96000" rIns="96000" bIns="96000" rtlCol="0" anchor="ctr"/>
          <a:lstStyle/>
          <a:p>
            <a:pPr algn="ctr"/>
            <a:r>
              <a:rPr lang="en-US" sz="1867" dirty="0">
                <a:solidFill>
                  <a:schemeClr val="tx1"/>
                </a:solidFill>
                <a:latin typeface="Boehringer Forward Text" panose="02000500000000020000" pitchFamily="2" charset="0"/>
              </a:rPr>
              <a:t>CHW,</a:t>
            </a:r>
          </a:p>
          <a:p>
            <a:pPr algn="ctr"/>
            <a:r>
              <a:rPr lang="en-US" sz="1200" dirty="0" err="1">
                <a:solidFill>
                  <a:schemeClr val="tx1"/>
                </a:solidFill>
                <a:latin typeface="Boehringer Forward Text" panose="02000500000000020000" pitchFamily="2" charset="0"/>
              </a:rPr>
              <a:t>Tongaren</a:t>
            </a:r>
            <a:endParaRPr lang="en-US" sz="1200" dirty="0">
              <a:solidFill>
                <a:schemeClr val="tx1"/>
              </a:solidFill>
              <a:latin typeface="Boehringer Forward Text" panose="02000500000000020000" pitchFamily="2" charset="0"/>
            </a:endParaRPr>
          </a:p>
        </p:txBody>
      </p:sp>
      <p:sp>
        <p:nvSpPr>
          <p:cNvPr id="6" name="Ellipse 5">
            <a:extLst>
              <a:ext uri="{FF2B5EF4-FFF2-40B4-BE49-F238E27FC236}">
                <a16:creationId xmlns:a16="http://schemas.microsoft.com/office/drawing/2014/main" id="{BEC6F442-F120-1382-61C5-CA8983ED10FD}"/>
              </a:ext>
            </a:extLst>
          </p:cNvPr>
          <p:cNvSpPr/>
          <p:nvPr/>
        </p:nvSpPr>
        <p:spPr>
          <a:xfrm>
            <a:off x="2897980" y="4532403"/>
            <a:ext cx="1557297" cy="983556"/>
          </a:xfrm>
          <a:prstGeom prst="ellipse">
            <a:avLst/>
          </a:prstGeom>
          <a:noFill/>
          <a:ln w="12700">
            <a:solidFill>
              <a:srgbClr val="003366"/>
            </a:solidFill>
          </a:ln>
        </p:spPr>
        <p:style>
          <a:lnRef idx="2">
            <a:schemeClr val="accent1">
              <a:shade val="50000"/>
            </a:schemeClr>
          </a:lnRef>
          <a:fillRef idx="1">
            <a:schemeClr val="accent1"/>
          </a:fillRef>
          <a:effectRef idx="0">
            <a:schemeClr val="accent1"/>
          </a:effectRef>
          <a:fontRef idx="minor">
            <a:schemeClr val="lt1"/>
          </a:fontRef>
        </p:style>
        <p:txBody>
          <a:bodyPr lIns="96000" tIns="96000" rIns="96000" bIns="96000" rtlCol="0" anchor="ctr"/>
          <a:lstStyle/>
          <a:p>
            <a:pPr algn="ctr"/>
            <a:r>
              <a:rPr lang="en-US" sz="1867" dirty="0">
                <a:solidFill>
                  <a:schemeClr val="tx1"/>
                </a:solidFill>
                <a:latin typeface="Boehringer Forward Text" panose="02000500000000020000" pitchFamily="2" charset="0"/>
              </a:rPr>
              <a:t>Wa-Wa Kenya , </a:t>
            </a:r>
            <a:r>
              <a:rPr lang="en-US" sz="1200" dirty="0">
                <a:solidFill>
                  <a:schemeClr val="tx1"/>
                </a:solidFill>
                <a:latin typeface="Boehringer Forward Text" panose="02000500000000020000" pitchFamily="2" charset="0"/>
              </a:rPr>
              <a:t>Homabay</a:t>
            </a:r>
          </a:p>
        </p:txBody>
      </p:sp>
      <p:sp>
        <p:nvSpPr>
          <p:cNvPr id="7" name="Ellipse 6">
            <a:extLst>
              <a:ext uri="{FF2B5EF4-FFF2-40B4-BE49-F238E27FC236}">
                <a16:creationId xmlns:a16="http://schemas.microsoft.com/office/drawing/2014/main" id="{74C6CED2-A889-D450-302E-2A83EF753A92}"/>
              </a:ext>
            </a:extLst>
          </p:cNvPr>
          <p:cNvSpPr/>
          <p:nvPr/>
        </p:nvSpPr>
        <p:spPr>
          <a:xfrm>
            <a:off x="1487489" y="3946354"/>
            <a:ext cx="1411344" cy="824405"/>
          </a:xfrm>
          <a:prstGeom prst="ellipse">
            <a:avLst/>
          </a:prstGeom>
          <a:noFill/>
          <a:ln w="12700">
            <a:solidFill>
              <a:srgbClr val="003366"/>
            </a:solidFill>
          </a:ln>
        </p:spPr>
        <p:style>
          <a:lnRef idx="2">
            <a:schemeClr val="accent1">
              <a:shade val="50000"/>
            </a:schemeClr>
          </a:lnRef>
          <a:fillRef idx="1">
            <a:schemeClr val="accent1"/>
          </a:fillRef>
          <a:effectRef idx="0">
            <a:schemeClr val="accent1"/>
          </a:effectRef>
          <a:fontRef idx="minor">
            <a:schemeClr val="lt1"/>
          </a:fontRef>
        </p:style>
        <p:txBody>
          <a:bodyPr lIns="96000" tIns="96000" rIns="96000" bIns="96000" rtlCol="0" anchor="ctr"/>
          <a:lstStyle/>
          <a:p>
            <a:pPr algn="ctr"/>
            <a:r>
              <a:rPr lang="en-US" sz="1867" dirty="0">
                <a:solidFill>
                  <a:srgbClr val="FF0000"/>
                </a:solidFill>
                <a:latin typeface="Boehringer Forward Text" panose="02000500000000020000" pitchFamily="2" charset="0"/>
              </a:rPr>
              <a:t>Airport Kisumu</a:t>
            </a:r>
          </a:p>
        </p:txBody>
      </p:sp>
      <p:sp>
        <p:nvSpPr>
          <p:cNvPr id="8" name="Ellipse 16">
            <a:extLst>
              <a:ext uri="{FF2B5EF4-FFF2-40B4-BE49-F238E27FC236}">
                <a16:creationId xmlns:a16="http://schemas.microsoft.com/office/drawing/2014/main" id="{9794A075-9A89-2C1B-94AA-DE562F179643}"/>
              </a:ext>
            </a:extLst>
          </p:cNvPr>
          <p:cNvSpPr/>
          <p:nvPr/>
        </p:nvSpPr>
        <p:spPr>
          <a:xfrm>
            <a:off x="2725260" y="4311288"/>
            <a:ext cx="172720" cy="2032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Boehringer Forward Text" panose="02000500000000020000" pitchFamily="2" charset="0"/>
            </a:endParaRPr>
          </a:p>
        </p:txBody>
      </p:sp>
      <p:sp>
        <p:nvSpPr>
          <p:cNvPr id="5" name="Ellipse 4">
            <a:extLst>
              <a:ext uri="{FF2B5EF4-FFF2-40B4-BE49-F238E27FC236}">
                <a16:creationId xmlns:a16="http://schemas.microsoft.com/office/drawing/2014/main" id="{E49E09A5-98C1-0B09-C010-B8BAB66B8360}"/>
              </a:ext>
            </a:extLst>
          </p:cNvPr>
          <p:cNvSpPr/>
          <p:nvPr/>
        </p:nvSpPr>
        <p:spPr>
          <a:xfrm>
            <a:off x="2646801" y="3688710"/>
            <a:ext cx="1557297" cy="983556"/>
          </a:xfrm>
          <a:prstGeom prst="ellipse">
            <a:avLst/>
          </a:prstGeom>
          <a:noFill/>
          <a:ln w="12700">
            <a:solidFill>
              <a:srgbClr val="003366"/>
            </a:solidFill>
          </a:ln>
        </p:spPr>
        <p:style>
          <a:lnRef idx="2">
            <a:schemeClr val="accent1">
              <a:shade val="50000"/>
            </a:schemeClr>
          </a:lnRef>
          <a:fillRef idx="1">
            <a:schemeClr val="accent1"/>
          </a:fillRef>
          <a:effectRef idx="0">
            <a:schemeClr val="accent1"/>
          </a:effectRef>
          <a:fontRef idx="minor">
            <a:schemeClr val="lt1"/>
          </a:fontRef>
        </p:style>
        <p:txBody>
          <a:bodyPr lIns="96000" tIns="96000" rIns="96000" bIns="96000" rtlCol="0" anchor="ctr"/>
          <a:lstStyle/>
          <a:p>
            <a:pPr algn="ctr"/>
            <a:r>
              <a:rPr lang="en-US" sz="1867" dirty="0">
                <a:solidFill>
                  <a:schemeClr val="tx1"/>
                </a:solidFill>
                <a:latin typeface="Boehringer Forward Text" panose="02000500000000020000" pitchFamily="2" charset="0"/>
              </a:rPr>
              <a:t>Tendo,</a:t>
            </a:r>
          </a:p>
          <a:p>
            <a:pPr algn="ctr"/>
            <a:r>
              <a:rPr lang="en-US" sz="1200" dirty="0" err="1">
                <a:solidFill>
                  <a:schemeClr val="tx1"/>
                </a:solidFill>
                <a:latin typeface="Boehringer Forward Text" panose="02000500000000020000" pitchFamily="2" charset="0"/>
              </a:rPr>
              <a:t>Kendubay</a:t>
            </a:r>
            <a:endParaRPr lang="en-US" sz="1200" dirty="0">
              <a:solidFill>
                <a:schemeClr val="tx1"/>
              </a:solidFill>
              <a:latin typeface="Boehringer Forward Text" panose="02000500000000020000" pitchFamily="2" charset="0"/>
            </a:endParaRPr>
          </a:p>
        </p:txBody>
      </p:sp>
      <p:sp>
        <p:nvSpPr>
          <p:cNvPr id="9" name="Ellipse 8">
            <a:extLst>
              <a:ext uri="{FF2B5EF4-FFF2-40B4-BE49-F238E27FC236}">
                <a16:creationId xmlns:a16="http://schemas.microsoft.com/office/drawing/2014/main" id="{A314378E-FEBD-6C38-A416-97569ACB369F}"/>
              </a:ext>
            </a:extLst>
          </p:cNvPr>
          <p:cNvSpPr/>
          <p:nvPr/>
        </p:nvSpPr>
        <p:spPr>
          <a:xfrm>
            <a:off x="4385566" y="2361930"/>
            <a:ext cx="1557297" cy="983556"/>
          </a:xfrm>
          <a:prstGeom prst="ellipse">
            <a:avLst/>
          </a:prstGeom>
          <a:noFill/>
          <a:ln w="12700">
            <a:solidFill>
              <a:srgbClr val="003366"/>
            </a:solidFill>
          </a:ln>
        </p:spPr>
        <p:style>
          <a:lnRef idx="2">
            <a:schemeClr val="accent1">
              <a:shade val="50000"/>
            </a:schemeClr>
          </a:lnRef>
          <a:fillRef idx="1">
            <a:schemeClr val="accent1"/>
          </a:fillRef>
          <a:effectRef idx="0">
            <a:schemeClr val="accent1"/>
          </a:effectRef>
          <a:fontRef idx="minor">
            <a:schemeClr val="lt1"/>
          </a:fontRef>
        </p:style>
        <p:txBody>
          <a:bodyPr lIns="96000" tIns="96000" rIns="96000" bIns="96000" rtlCol="0" anchor="ctr"/>
          <a:lstStyle/>
          <a:p>
            <a:pPr algn="ctr"/>
            <a:r>
              <a:rPr lang="en-US" sz="1867" dirty="0" err="1">
                <a:solidFill>
                  <a:schemeClr val="tx1"/>
                </a:solidFill>
                <a:latin typeface="Boehringer Forward Text" panose="02000500000000020000" pitchFamily="2" charset="0"/>
              </a:rPr>
              <a:t>Solasa</a:t>
            </a:r>
            <a:r>
              <a:rPr lang="en-US" sz="1867" dirty="0">
                <a:solidFill>
                  <a:schemeClr val="tx1"/>
                </a:solidFill>
                <a:latin typeface="Boehringer Forward Text" panose="02000500000000020000" pitchFamily="2" charset="0"/>
              </a:rPr>
              <a:t>, </a:t>
            </a:r>
          </a:p>
          <a:p>
            <a:pPr algn="ctr"/>
            <a:r>
              <a:rPr lang="en-US" sz="1200" dirty="0">
                <a:solidFill>
                  <a:schemeClr val="tx1"/>
                </a:solidFill>
                <a:latin typeface="Boehringer Forward Text" panose="02000500000000020000" pitchFamily="2" charset="0"/>
              </a:rPr>
              <a:t>Eldoret</a:t>
            </a:r>
          </a:p>
        </p:txBody>
      </p:sp>
      <p:sp>
        <p:nvSpPr>
          <p:cNvPr id="11" name="Ellipse 16">
            <a:extLst>
              <a:ext uri="{FF2B5EF4-FFF2-40B4-BE49-F238E27FC236}">
                <a16:creationId xmlns:a16="http://schemas.microsoft.com/office/drawing/2014/main" id="{896F9308-1CBA-5010-480C-A3FE50B5A3A1}"/>
              </a:ext>
            </a:extLst>
          </p:cNvPr>
          <p:cNvSpPr/>
          <p:nvPr/>
        </p:nvSpPr>
        <p:spPr>
          <a:xfrm>
            <a:off x="2646801" y="1885419"/>
            <a:ext cx="172720" cy="2032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Boehringer Forward Text" panose="02000500000000020000" pitchFamily="2" charset="0"/>
            </a:endParaRPr>
          </a:p>
        </p:txBody>
      </p:sp>
      <p:sp>
        <p:nvSpPr>
          <p:cNvPr id="12" name="Textfeld 11">
            <a:extLst>
              <a:ext uri="{FF2B5EF4-FFF2-40B4-BE49-F238E27FC236}">
                <a16:creationId xmlns:a16="http://schemas.microsoft.com/office/drawing/2014/main" id="{CF744674-827F-1125-AC68-A422F5C9D429}"/>
              </a:ext>
            </a:extLst>
          </p:cNvPr>
          <p:cNvSpPr txBox="1"/>
          <p:nvPr/>
        </p:nvSpPr>
        <p:spPr>
          <a:xfrm>
            <a:off x="8861335" y="1118667"/>
            <a:ext cx="3151595" cy="5632311"/>
          </a:xfrm>
          <a:prstGeom prst="rect">
            <a:avLst/>
          </a:prstGeom>
          <a:noFill/>
        </p:spPr>
        <p:txBody>
          <a:bodyPr wrap="square" rtlCol="0">
            <a:spAutoFit/>
          </a:bodyPr>
          <a:lstStyle/>
          <a:p>
            <a:r>
              <a:rPr lang="de-DE" dirty="0" err="1">
                <a:latin typeface="Arial" panose="020B0604020202020204" pitchFamily="34" charset="0"/>
                <a:cs typeface="Arial" panose="020B0604020202020204" pitchFamily="34" charset="0"/>
              </a:rPr>
              <a:t>Depending</a:t>
            </a:r>
            <a:r>
              <a:rPr lang="de-DE" dirty="0">
                <a:latin typeface="Arial" panose="020B0604020202020204" pitchFamily="34" charset="0"/>
                <a:cs typeface="Arial" panose="020B0604020202020204" pitchFamily="34" charset="0"/>
              </a:rPr>
              <a:t> on </a:t>
            </a:r>
            <a:r>
              <a:rPr lang="de-DE" dirty="0" err="1">
                <a:latin typeface="Arial" panose="020B0604020202020204" pitchFamily="34" charset="0"/>
                <a:cs typeface="Arial" panose="020B0604020202020204" pitchFamily="34" charset="0"/>
              </a:rPr>
              <a:t>your</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interest</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we</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offer</a:t>
            </a:r>
            <a:r>
              <a:rPr lang="de-DE" dirty="0">
                <a:latin typeface="Arial" panose="020B0604020202020204" pitchFamily="34" charset="0"/>
                <a:cs typeface="Arial" panose="020B0604020202020204" pitchFamily="34" charset="0"/>
              </a:rPr>
              <a:t> 5 NGO </a:t>
            </a:r>
            <a:r>
              <a:rPr lang="de-DE" dirty="0" err="1">
                <a:latin typeface="Arial" panose="020B0604020202020204" pitchFamily="34" charset="0"/>
                <a:cs typeface="Arial" panose="020B0604020202020204" pitchFamily="34" charset="0"/>
              </a:rPr>
              <a:t>core</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partners</a:t>
            </a:r>
            <a:r>
              <a:rPr lang="de-DE" dirty="0">
                <a:latin typeface="Arial" panose="020B0604020202020204" pitchFamily="34" charset="0"/>
                <a:cs typeface="Arial" panose="020B0604020202020204" pitchFamily="34" charset="0"/>
              </a:rPr>
              <a:t> in Western </a:t>
            </a:r>
            <a:r>
              <a:rPr lang="de-DE" dirty="0" err="1">
                <a:latin typeface="Arial" panose="020B0604020202020204" pitchFamily="34" charset="0"/>
                <a:cs typeface="Arial" panose="020B0604020202020204" pitchFamily="34" charset="0"/>
              </a:rPr>
              <a:t>Kenya</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who</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can</a:t>
            </a:r>
            <a:r>
              <a:rPr lang="de-DE" dirty="0">
                <a:latin typeface="Arial" panose="020B0604020202020204" pitchFamily="34" charset="0"/>
                <a:cs typeface="Arial" panose="020B0604020202020204" pitchFamily="34" charset="0"/>
              </a:rPr>
              <a:t> host </a:t>
            </a:r>
            <a:r>
              <a:rPr lang="de-DE" dirty="0" err="1">
                <a:latin typeface="Arial" panose="020B0604020202020204" pitchFamily="34" charset="0"/>
                <a:cs typeface="Arial" panose="020B0604020202020204" pitchFamily="34" charset="0"/>
              </a:rPr>
              <a:t>you</a:t>
            </a:r>
            <a:r>
              <a:rPr lang="de-DE" dirty="0">
                <a:latin typeface="Arial" panose="020B0604020202020204" pitchFamily="34" charset="0"/>
                <a:cs typeface="Arial" panose="020B0604020202020204" pitchFamily="34" charset="0"/>
              </a:rPr>
              <a:t>:</a:t>
            </a:r>
          </a:p>
          <a:p>
            <a:endParaRPr lang="de-DE"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v"/>
            </a:pPr>
            <a:r>
              <a:rPr lang="de-DE" dirty="0">
                <a:latin typeface="Arial" panose="020B0604020202020204" pitchFamily="34" charset="0"/>
                <a:cs typeface="Arial" panose="020B0604020202020204" pitchFamily="34" charset="0"/>
              </a:rPr>
              <a:t>Core Health &amp; Wealth (CHW)</a:t>
            </a:r>
          </a:p>
          <a:p>
            <a:pPr marL="285750" indent="-285750">
              <a:buFont typeface="Wingdings" panose="05000000000000000000" pitchFamily="2" charset="2"/>
              <a:buChar char="v"/>
            </a:pPr>
            <a:endParaRPr lang="de-DE"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v"/>
            </a:pPr>
            <a:r>
              <a:rPr lang="de-DE" dirty="0">
                <a:latin typeface="Arial" panose="020B0604020202020204" pitchFamily="34" charset="0"/>
                <a:cs typeface="Arial" panose="020B0604020202020204" pitchFamily="34" charset="0"/>
              </a:rPr>
              <a:t>Golden </a:t>
            </a:r>
            <a:r>
              <a:rPr lang="de-DE" dirty="0" err="1">
                <a:latin typeface="Arial" panose="020B0604020202020204" pitchFamily="34" charset="0"/>
                <a:cs typeface="Arial" panose="020B0604020202020204" pitchFamily="34" charset="0"/>
              </a:rPr>
              <a:t>aged</a:t>
            </a:r>
            <a:r>
              <a:rPr lang="de-DE" dirty="0">
                <a:latin typeface="Arial" panose="020B0604020202020204" pitchFamily="34" charset="0"/>
                <a:cs typeface="Arial" panose="020B0604020202020204" pitchFamily="34" charset="0"/>
              </a:rPr>
              <a:t> and </a:t>
            </a:r>
            <a:r>
              <a:rPr lang="de-DE" dirty="0" err="1">
                <a:latin typeface="Arial" panose="020B0604020202020204" pitchFamily="34" charset="0"/>
                <a:cs typeface="Arial" panose="020B0604020202020204" pitchFamily="34" charset="0"/>
              </a:rPr>
              <a:t>albinism</a:t>
            </a:r>
            <a:r>
              <a:rPr lang="de-DE" dirty="0">
                <a:latin typeface="Arial" panose="020B0604020202020204" pitchFamily="34" charset="0"/>
                <a:cs typeface="Arial" panose="020B0604020202020204" pitchFamily="34" charset="0"/>
              </a:rPr>
              <a:t> support </a:t>
            </a:r>
            <a:r>
              <a:rPr lang="de-DE" dirty="0" err="1">
                <a:latin typeface="Arial" panose="020B0604020202020204" pitchFamily="34" charset="0"/>
                <a:cs typeface="Arial" panose="020B0604020202020204" pitchFamily="34" charset="0"/>
              </a:rPr>
              <a:t>project</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program</a:t>
            </a:r>
            <a:r>
              <a:rPr lang="de-DE" dirty="0">
                <a:latin typeface="Arial" panose="020B0604020202020204" pitchFamily="34" charset="0"/>
                <a:cs typeface="Arial" panose="020B0604020202020204" pitchFamily="34" charset="0"/>
              </a:rPr>
              <a:t> (GAASPP)</a:t>
            </a:r>
          </a:p>
          <a:p>
            <a:pPr marL="285750" indent="-285750">
              <a:buFont typeface="Wingdings" panose="05000000000000000000" pitchFamily="2" charset="2"/>
              <a:buChar char="v"/>
            </a:pPr>
            <a:endParaRPr lang="de-DE"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v"/>
            </a:pPr>
            <a:r>
              <a:rPr lang="de-DE" dirty="0" err="1">
                <a:latin typeface="Arial" panose="020B0604020202020204" pitchFamily="34" charset="0"/>
                <a:cs typeface="Arial" panose="020B0604020202020204" pitchFamily="34" charset="0"/>
              </a:rPr>
              <a:t>Solasa</a:t>
            </a:r>
            <a:endParaRPr lang="de-DE"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v"/>
            </a:pPr>
            <a:endParaRPr lang="de-DE"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v"/>
            </a:pPr>
            <a:r>
              <a:rPr lang="de-DE" dirty="0">
                <a:latin typeface="Arial" panose="020B0604020202020204" pitchFamily="34" charset="0"/>
                <a:cs typeface="Arial" panose="020B0604020202020204" pitchFamily="34" charset="0"/>
              </a:rPr>
              <a:t>Wa-Wa </a:t>
            </a:r>
            <a:r>
              <a:rPr lang="de-DE" dirty="0" err="1">
                <a:latin typeface="Arial" panose="020B0604020202020204" pitchFamily="34" charset="0"/>
                <a:cs typeface="Arial" panose="020B0604020202020204" pitchFamily="34" charset="0"/>
              </a:rPr>
              <a:t>Kenya</a:t>
            </a:r>
            <a:endParaRPr lang="de-DE"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v"/>
            </a:pPr>
            <a:endParaRPr lang="de-DE"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v"/>
            </a:pPr>
            <a:r>
              <a:rPr lang="de-DE" dirty="0">
                <a:latin typeface="Arial" panose="020B0604020202020204" pitchFamily="34" charset="0"/>
                <a:cs typeface="Arial" panose="020B0604020202020204" pitchFamily="34" charset="0"/>
              </a:rPr>
              <a:t>Tendo</a:t>
            </a:r>
          </a:p>
          <a:p>
            <a:r>
              <a:rPr lang="de-DE" dirty="0">
                <a:latin typeface="Arial" panose="020B0604020202020204" pitchFamily="34" charset="0"/>
                <a:cs typeface="Arial" panose="020B0604020202020204" pitchFamily="34" charset="0"/>
              </a:rPr>
              <a:t>(</a:t>
            </a:r>
            <a:r>
              <a:rPr lang="de-DE" dirty="0" err="1">
                <a:latin typeface="Arial" panose="020B0604020202020204" pitchFamily="34" charset="0"/>
                <a:cs typeface="Arial" panose="020B0604020202020204" pitchFamily="34" charset="0"/>
              </a:rPr>
              <a:t>For</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more</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details</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see</a:t>
            </a:r>
            <a:r>
              <a:rPr lang="de-DE" dirty="0">
                <a:latin typeface="Arial" panose="020B0604020202020204" pitchFamily="34" charset="0"/>
                <a:cs typeface="Arial" panose="020B0604020202020204" pitchFamily="34" charset="0"/>
              </a:rPr>
              <a:t> organisational </a:t>
            </a:r>
            <a:r>
              <a:rPr lang="de-DE" dirty="0" err="1">
                <a:latin typeface="Arial" panose="020B0604020202020204" pitchFamily="34" charset="0"/>
                <a:cs typeface="Arial" panose="020B0604020202020204" pitchFamily="34" charset="0"/>
              </a:rPr>
              <a:t>part</a:t>
            </a:r>
            <a:r>
              <a:rPr lang="de-DE" dirty="0">
                <a:latin typeface="Arial" panose="020B0604020202020204" pitchFamily="34" charset="0"/>
                <a:cs typeface="Arial" panose="020B0604020202020204" pitchFamily="34" charset="0"/>
              </a:rPr>
              <a:t>)</a:t>
            </a:r>
          </a:p>
          <a:p>
            <a:endParaRPr lang="de-DE"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938135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Grafik 17" descr="Ein Bild, das Kleidung, Person, Himmel, draußen enthält.&#10;&#10;KI-generierte Inhalte können fehlerhaft sein.">
            <a:extLst>
              <a:ext uri="{FF2B5EF4-FFF2-40B4-BE49-F238E27FC236}">
                <a16:creationId xmlns:a16="http://schemas.microsoft.com/office/drawing/2014/main" id="{2402CAAC-FC88-6276-42BE-60C20E8505ED}"/>
              </a:ext>
            </a:extLst>
          </p:cNvPr>
          <p:cNvPicPr>
            <a:picLocks noChangeAspect="1"/>
          </p:cNvPicPr>
          <p:nvPr/>
        </p:nvPicPr>
        <p:blipFill>
          <a:blip r:embed="rId2" cstate="screen">
            <a:extLst>
              <a:ext uri="{28A0092B-C50C-407E-A947-70E740481C1C}">
                <a14:useLocalDpi xmlns:a14="http://schemas.microsoft.com/office/drawing/2010/main" val="0"/>
              </a:ext>
            </a:extLst>
          </a:blip>
          <a:srcRect/>
          <a:stretch>
            <a:fillRect/>
          </a:stretch>
        </p:blipFill>
        <p:spPr>
          <a:xfrm flipH="1">
            <a:off x="13312" y="4111542"/>
            <a:ext cx="1995621" cy="2799338"/>
          </a:xfrm>
          <a:prstGeom prst="rect">
            <a:avLst/>
          </a:prstGeom>
        </p:spPr>
      </p:pic>
      <p:pic>
        <p:nvPicPr>
          <p:cNvPr id="16" name="Grafik 15" descr="Ein Bild, das draußen, Kraut, Gebäude, Bodendecker enthält.&#10;&#10;KI-generierte Inhalte können fehlerhaft sein.">
            <a:extLst>
              <a:ext uri="{FF2B5EF4-FFF2-40B4-BE49-F238E27FC236}">
                <a16:creationId xmlns:a16="http://schemas.microsoft.com/office/drawing/2014/main" id="{77F8E795-B56A-60CC-9071-378BF945B387}"/>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a:xfrm>
            <a:off x="2550501" y="1392628"/>
            <a:ext cx="2220467" cy="2756714"/>
          </a:xfrm>
          <a:prstGeom prst="rect">
            <a:avLst/>
          </a:prstGeom>
        </p:spPr>
      </p:pic>
      <p:sp>
        <p:nvSpPr>
          <p:cNvPr id="2" name="Titel 1">
            <a:extLst>
              <a:ext uri="{FF2B5EF4-FFF2-40B4-BE49-F238E27FC236}">
                <a16:creationId xmlns:a16="http://schemas.microsoft.com/office/drawing/2014/main" id="{B333B194-E7C5-213F-F040-6B3890DF9EF6}"/>
              </a:ext>
            </a:extLst>
          </p:cNvPr>
          <p:cNvSpPr>
            <a:spLocks noGrp="1"/>
          </p:cNvSpPr>
          <p:nvPr>
            <p:ph type="title"/>
          </p:nvPr>
        </p:nvSpPr>
        <p:spPr>
          <a:xfrm>
            <a:off x="130729" y="324761"/>
            <a:ext cx="11745453" cy="1132258"/>
          </a:xfrm>
        </p:spPr>
        <p:txBody>
          <a:bodyPr>
            <a:normAutofit/>
          </a:bodyPr>
          <a:lstStyle/>
          <a:p>
            <a:r>
              <a:rPr lang="de-DE" sz="3200" dirty="0" err="1">
                <a:latin typeface="Arial" panose="020B0604020202020204" pitchFamily="34" charset="0"/>
                <a:cs typeface="Arial" panose="020B0604020202020204" pitchFamily="34" charset="0"/>
              </a:rPr>
              <a:t>Our</a:t>
            </a:r>
            <a:r>
              <a:rPr lang="de-DE" sz="3200" dirty="0">
                <a:latin typeface="Arial" panose="020B0604020202020204" pitchFamily="34" charset="0"/>
                <a:cs typeface="Arial" panose="020B0604020202020204" pitchFamily="34" charset="0"/>
              </a:rPr>
              <a:t> </a:t>
            </a:r>
            <a:r>
              <a:rPr lang="de-DE" sz="3200" dirty="0" err="1">
                <a:latin typeface="Arial" panose="020B0604020202020204" pitchFamily="34" charset="0"/>
                <a:cs typeface="Arial" panose="020B0604020202020204" pitchFamily="34" charset="0"/>
              </a:rPr>
              <a:t>core</a:t>
            </a:r>
            <a:r>
              <a:rPr lang="de-DE" sz="3200" dirty="0">
                <a:latin typeface="Arial" panose="020B0604020202020204" pitchFamily="34" charset="0"/>
                <a:cs typeface="Arial" panose="020B0604020202020204" pitchFamily="34" charset="0"/>
              </a:rPr>
              <a:t> SCN </a:t>
            </a:r>
            <a:r>
              <a:rPr lang="de-DE" sz="3200" dirty="0" err="1">
                <a:latin typeface="Arial" panose="020B0604020202020204" pitchFamily="34" charset="0"/>
                <a:cs typeface="Arial" panose="020B0604020202020204" pitchFamily="34" charset="0"/>
              </a:rPr>
              <a:t>Kenya</a:t>
            </a:r>
            <a:r>
              <a:rPr lang="de-DE" sz="3200" dirty="0">
                <a:latin typeface="Arial" panose="020B0604020202020204" pitchFamily="34" charset="0"/>
                <a:cs typeface="Arial" panose="020B0604020202020204" pitchFamily="34" charset="0"/>
              </a:rPr>
              <a:t> </a:t>
            </a:r>
            <a:r>
              <a:rPr lang="de-DE" sz="3200" dirty="0" err="1">
                <a:latin typeface="Arial" panose="020B0604020202020204" pitchFamily="34" charset="0"/>
                <a:cs typeface="Arial" panose="020B0604020202020204" pitchFamily="34" charset="0"/>
              </a:rPr>
              <a:t>centers</a:t>
            </a:r>
            <a:r>
              <a:rPr lang="de-DE" sz="3200" dirty="0">
                <a:latin typeface="Arial" panose="020B0604020202020204" pitchFamily="34" charset="0"/>
                <a:cs typeface="Arial" panose="020B0604020202020204" pitchFamily="34" charset="0"/>
              </a:rPr>
              <a:t> </a:t>
            </a:r>
            <a:r>
              <a:rPr lang="de-DE" sz="3200" dirty="0" err="1">
                <a:latin typeface="Arial" panose="020B0604020202020204" pitchFamily="34" charset="0"/>
                <a:cs typeface="Arial" panose="020B0604020202020204" pitchFamily="34" charset="0"/>
              </a:rPr>
              <a:t>available</a:t>
            </a:r>
            <a:r>
              <a:rPr lang="de-DE" sz="3200" dirty="0">
                <a:latin typeface="Arial" panose="020B0604020202020204" pitchFamily="34" charset="0"/>
                <a:cs typeface="Arial" panose="020B0604020202020204" pitchFamily="34" charset="0"/>
              </a:rPr>
              <a:t> </a:t>
            </a:r>
            <a:r>
              <a:rPr lang="de-DE" sz="3200" dirty="0" err="1">
                <a:latin typeface="Arial" panose="020B0604020202020204" pitchFamily="34" charset="0"/>
                <a:cs typeface="Arial" panose="020B0604020202020204" pitchFamily="34" charset="0"/>
              </a:rPr>
              <a:t>for</a:t>
            </a:r>
            <a:r>
              <a:rPr lang="de-DE" sz="3200" dirty="0">
                <a:latin typeface="Arial" panose="020B0604020202020204" pitchFamily="34" charset="0"/>
                <a:cs typeface="Arial" panose="020B0604020202020204" pitchFamily="34" charset="0"/>
              </a:rPr>
              <a:t> </a:t>
            </a:r>
            <a:r>
              <a:rPr lang="de-DE" sz="3200" dirty="0" err="1">
                <a:latin typeface="Arial" panose="020B0604020202020204" pitchFamily="34" charset="0"/>
                <a:cs typeface="Arial" panose="020B0604020202020204" pitchFamily="34" charset="0"/>
              </a:rPr>
              <a:t>volunteering</a:t>
            </a:r>
            <a:r>
              <a:rPr lang="de-DE" sz="3200" dirty="0">
                <a:latin typeface="Arial" panose="020B0604020202020204" pitchFamily="34" charset="0"/>
                <a:cs typeface="Arial" panose="020B0604020202020204" pitchFamily="34" charset="0"/>
              </a:rPr>
              <a:t> </a:t>
            </a:r>
          </a:p>
        </p:txBody>
      </p:sp>
      <p:pic>
        <p:nvPicPr>
          <p:cNvPr id="1026" name="11EE56A1-2447-48DE-971F-254CECE5D9B1" descr="IMG_2019.jpeg">
            <a:extLst>
              <a:ext uri="{FF2B5EF4-FFF2-40B4-BE49-F238E27FC236}">
                <a16:creationId xmlns:a16="http://schemas.microsoft.com/office/drawing/2014/main" id="{05B9AC1F-9C80-CE54-D22C-407E56BAB537}"/>
              </a:ext>
            </a:extLst>
          </p:cNvPr>
          <p:cNvPicPr>
            <a:picLocks noChangeAspect="1" noChangeArrowheads="1"/>
          </p:cNvPicPr>
          <p:nvPr/>
        </p:nvPicPr>
        <p:blipFill rotWithShape="1">
          <a:blip r:embed="rId4" cstate="screen">
            <a:extLst>
              <a:ext uri="{28A0092B-C50C-407E-A947-70E740481C1C}">
                <a14:useLocalDpi xmlns:a14="http://schemas.microsoft.com/office/drawing/2010/main" val="0"/>
              </a:ext>
            </a:extLst>
          </a:blip>
          <a:srcRect/>
          <a:stretch>
            <a:fillRect/>
          </a:stretch>
        </p:blipFill>
        <p:spPr bwMode="auto">
          <a:xfrm>
            <a:off x="7280257" y="4074974"/>
            <a:ext cx="3246629" cy="2774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1A554FE5-FFF9-40E6-B169-F6DF5B20D9FC" descr="IMG_4033.jpeg">
            <a:extLst>
              <a:ext uri="{FF2B5EF4-FFF2-40B4-BE49-F238E27FC236}">
                <a16:creationId xmlns:a16="http://schemas.microsoft.com/office/drawing/2014/main" id="{C635B314-8CB7-E517-5F44-3318D1E82A9F}"/>
              </a:ext>
            </a:extLst>
          </p:cNvPr>
          <p:cNvPicPr>
            <a:picLocks noChangeAspect="1" noChangeArrowheads="1"/>
          </p:cNvPicPr>
          <p:nvPr/>
        </p:nvPicPr>
        <p:blipFill rotWithShape="1">
          <a:blip r:embed="rId5" cstate="screen">
            <a:extLst>
              <a:ext uri="{28A0092B-C50C-407E-A947-70E740481C1C}">
                <a14:useLocalDpi xmlns:a14="http://schemas.microsoft.com/office/drawing/2010/main" val="0"/>
              </a:ext>
            </a:extLst>
          </a:blip>
          <a:srcRect/>
          <a:stretch>
            <a:fillRect/>
          </a:stretch>
        </p:blipFill>
        <p:spPr bwMode="auto">
          <a:xfrm>
            <a:off x="-8213" y="1373944"/>
            <a:ext cx="3345659"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1" name="9502E393-4836-4E1B-96B6-561680A78016" descr="IMG_5060.jpeg">
            <a:extLst>
              <a:ext uri="{FF2B5EF4-FFF2-40B4-BE49-F238E27FC236}">
                <a16:creationId xmlns:a16="http://schemas.microsoft.com/office/drawing/2014/main" id="{3E1EF0BC-F956-F317-6E69-1178393B2DEB}"/>
              </a:ext>
            </a:extLst>
          </p:cNvPr>
          <p:cNvPicPr>
            <a:picLocks noChangeAspect="1" noChangeArrowheads="1"/>
          </p:cNvPicPr>
          <p:nvPr/>
        </p:nvPicPr>
        <p:blipFill rotWithShape="1">
          <a:blip r:embed="rId6" cstate="screen">
            <a:extLst>
              <a:ext uri="{28A0092B-C50C-407E-A947-70E740481C1C}">
                <a14:useLocalDpi xmlns:a14="http://schemas.microsoft.com/office/drawing/2010/main" val="0"/>
              </a:ext>
            </a:extLst>
          </a:blip>
          <a:srcRect/>
          <a:stretch>
            <a:fillRect/>
          </a:stretch>
        </p:blipFill>
        <p:spPr bwMode="auto">
          <a:xfrm>
            <a:off x="4384713" y="4124324"/>
            <a:ext cx="2961865" cy="2733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Grafik 10" descr="Ein Bild, das draußen, Gebäude, Himmel, Pflanze enthält.&#10;&#10;KI-generierte Inhalte können fehlerhaft sein.">
            <a:extLst>
              <a:ext uri="{FF2B5EF4-FFF2-40B4-BE49-F238E27FC236}">
                <a16:creationId xmlns:a16="http://schemas.microsoft.com/office/drawing/2014/main" id="{D4B83892-376C-B739-CE17-F287F0D3DE28}"/>
              </a:ext>
            </a:extLst>
          </p:cNvPr>
          <p:cNvPicPr>
            <a:picLocks noChangeAspect="1"/>
          </p:cNvPicPr>
          <p:nvPr/>
        </p:nvPicPr>
        <p:blipFill>
          <a:blip r:embed="rId7" cstate="screen">
            <a:extLst>
              <a:ext uri="{28A0092B-C50C-407E-A947-70E740481C1C}">
                <a14:useLocalDpi xmlns:a14="http://schemas.microsoft.com/office/drawing/2010/main" val="0"/>
              </a:ext>
            </a:extLst>
          </a:blip>
          <a:srcRect/>
          <a:stretch>
            <a:fillRect/>
          </a:stretch>
        </p:blipFill>
        <p:spPr>
          <a:xfrm>
            <a:off x="4778096" y="1373942"/>
            <a:ext cx="3497877" cy="2733677"/>
          </a:xfrm>
          <a:prstGeom prst="rect">
            <a:avLst/>
          </a:prstGeom>
        </p:spPr>
      </p:pic>
      <p:sp>
        <p:nvSpPr>
          <p:cNvPr id="8" name="Textfeld 7">
            <a:extLst>
              <a:ext uri="{FF2B5EF4-FFF2-40B4-BE49-F238E27FC236}">
                <a16:creationId xmlns:a16="http://schemas.microsoft.com/office/drawing/2014/main" id="{B955684B-5BDB-E21F-D2F0-E04BCBDACC46}"/>
              </a:ext>
            </a:extLst>
          </p:cNvPr>
          <p:cNvSpPr txBox="1"/>
          <p:nvPr/>
        </p:nvSpPr>
        <p:spPr>
          <a:xfrm>
            <a:off x="1359076" y="3683783"/>
            <a:ext cx="3345659" cy="369332"/>
          </a:xfrm>
          <a:prstGeom prst="rect">
            <a:avLst/>
          </a:prstGeom>
          <a:noFill/>
        </p:spPr>
        <p:txBody>
          <a:bodyPr wrap="none" rtlCol="0">
            <a:spAutoFit/>
          </a:bodyPr>
          <a:lstStyle/>
          <a:p>
            <a:r>
              <a:rPr lang="de-DE" dirty="0">
                <a:solidFill>
                  <a:schemeClr val="bg1"/>
                </a:solidFill>
              </a:rPr>
              <a:t>Core Health &amp; Wealth, </a:t>
            </a:r>
            <a:r>
              <a:rPr lang="de-DE" dirty="0" err="1">
                <a:solidFill>
                  <a:schemeClr val="bg1"/>
                </a:solidFill>
              </a:rPr>
              <a:t>Tongaren</a:t>
            </a:r>
            <a:endParaRPr lang="de-DE" dirty="0">
              <a:solidFill>
                <a:schemeClr val="bg1"/>
              </a:solidFill>
            </a:endParaRPr>
          </a:p>
        </p:txBody>
      </p:sp>
      <p:sp>
        <p:nvSpPr>
          <p:cNvPr id="13" name="Textfeld 12">
            <a:extLst>
              <a:ext uri="{FF2B5EF4-FFF2-40B4-BE49-F238E27FC236}">
                <a16:creationId xmlns:a16="http://schemas.microsoft.com/office/drawing/2014/main" id="{35F6EC40-9A52-DF2D-9A0C-731C938B6CE1}"/>
              </a:ext>
            </a:extLst>
          </p:cNvPr>
          <p:cNvSpPr txBox="1"/>
          <p:nvPr/>
        </p:nvSpPr>
        <p:spPr>
          <a:xfrm>
            <a:off x="4805996" y="6505371"/>
            <a:ext cx="1877886" cy="369332"/>
          </a:xfrm>
          <a:prstGeom prst="rect">
            <a:avLst/>
          </a:prstGeom>
          <a:noFill/>
        </p:spPr>
        <p:txBody>
          <a:bodyPr wrap="none" rtlCol="0">
            <a:spAutoFit/>
          </a:bodyPr>
          <a:lstStyle/>
          <a:p>
            <a:r>
              <a:rPr lang="de-DE" dirty="0">
                <a:solidFill>
                  <a:schemeClr val="bg1"/>
                </a:solidFill>
              </a:rPr>
              <a:t>Tendo, </a:t>
            </a:r>
            <a:r>
              <a:rPr lang="de-DE" dirty="0" err="1">
                <a:solidFill>
                  <a:schemeClr val="bg1"/>
                </a:solidFill>
              </a:rPr>
              <a:t>Kendubay</a:t>
            </a:r>
            <a:endParaRPr lang="de-DE" dirty="0">
              <a:solidFill>
                <a:schemeClr val="bg1"/>
              </a:solidFill>
            </a:endParaRPr>
          </a:p>
        </p:txBody>
      </p:sp>
      <p:pic>
        <p:nvPicPr>
          <p:cNvPr id="5" name="Inhaltsplatzhalter 4" descr="Ein Bild, das Kleidung, Gras, Person, draußen enthält.&#10;&#10;KI-generierte Inhalte können fehlerhaft sein.">
            <a:extLst>
              <a:ext uri="{FF2B5EF4-FFF2-40B4-BE49-F238E27FC236}">
                <a16:creationId xmlns:a16="http://schemas.microsoft.com/office/drawing/2014/main" id="{0948CD0E-3227-A172-4AC3-9842CACF3663}"/>
              </a:ext>
            </a:extLst>
          </p:cNvPr>
          <p:cNvPicPr>
            <a:picLocks noGrp="1" noChangeAspect="1"/>
          </p:cNvPicPr>
          <p:nvPr>
            <p:ph idx="1"/>
          </p:nvPr>
        </p:nvPicPr>
        <p:blipFill>
          <a:blip r:embed="rId8" cstate="screen">
            <a:extLst>
              <a:ext uri="{28A0092B-C50C-407E-A947-70E740481C1C}">
                <a14:useLocalDpi xmlns:a14="http://schemas.microsoft.com/office/drawing/2010/main" val="0"/>
              </a:ext>
            </a:extLst>
          </a:blip>
          <a:srcRect/>
          <a:stretch>
            <a:fillRect/>
          </a:stretch>
        </p:blipFill>
        <p:spPr>
          <a:xfrm>
            <a:off x="1665114" y="4094838"/>
            <a:ext cx="2745692" cy="2816042"/>
          </a:xfrm>
        </p:spPr>
      </p:pic>
      <p:sp>
        <p:nvSpPr>
          <p:cNvPr id="12" name="Textfeld 11">
            <a:extLst>
              <a:ext uri="{FF2B5EF4-FFF2-40B4-BE49-F238E27FC236}">
                <a16:creationId xmlns:a16="http://schemas.microsoft.com/office/drawing/2014/main" id="{343BFAAD-958D-1489-0828-6F5244D11BF1}"/>
              </a:ext>
            </a:extLst>
          </p:cNvPr>
          <p:cNvSpPr txBox="1"/>
          <p:nvPr/>
        </p:nvSpPr>
        <p:spPr>
          <a:xfrm>
            <a:off x="769219" y="6480145"/>
            <a:ext cx="3538883" cy="369332"/>
          </a:xfrm>
          <a:prstGeom prst="rect">
            <a:avLst/>
          </a:prstGeom>
          <a:noFill/>
        </p:spPr>
        <p:txBody>
          <a:bodyPr wrap="square" rtlCol="0">
            <a:spAutoFit/>
          </a:bodyPr>
          <a:lstStyle/>
          <a:p>
            <a:r>
              <a:rPr lang="de-DE" dirty="0">
                <a:solidFill>
                  <a:schemeClr val="bg1"/>
                </a:solidFill>
              </a:rPr>
              <a:t>SOLASA, </a:t>
            </a:r>
            <a:r>
              <a:rPr lang="de-DE" dirty="0" err="1">
                <a:solidFill>
                  <a:schemeClr val="bg1"/>
                </a:solidFill>
              </a:rPr>
              <a:t>Eldoret</a:t>
            </a:r>
            <a:r>
              <a:rPr lang="de-DE" dirty="0">
                <a:solidFill>
                  <a:schemeClr val="bg1"/>
                </a:solidFill>
              </a:rPr>
              <a:t>, </a:t>
            </a:r>
            <a:r>
              <a:rPr lang="de-DE" dirty="0" err="1">
                <a:solidFill>
                  <a:schemeClr val="bg1"/>
                </a:solidFill>
              </a:rPr>
              <a:t>Langas</a:t>
            </a:r>
            <a:r>
              <a:rPr lang="de-DE" dirty="0">
                <a:solidFill>
                  <a:schemeClr val="bg1"/>
                </a:solidFill>
              </a:rPr>
              <a:t> </a:t>
            </a:r>
            <a:r>
              <a:rPr lang="de-DE" dirty="0" err="1">
                <a:solidFill>
                  <a:schemeClr val="bg1"/>
                </a:solidFill>
              </a:rPr>
              <a:t>slums</a:t>
            </a:r>
            <a:endParaRPr lang="de-DE" dirty="0">
              <a:solidFill>
                <a:schemeClr val="bg1"/>
              </a:solidFill>
            </a:endParaRPr>
          </a:p>
        </p:txBody>
      </p:sp>
      <p:pic>
        <p:nvPicPr>
          <p:cNvPr id="19" name="E2A4D5E9-8088-4005-A75A-15BB0DB61762" descr="IMG_0218.jpeg">
            <a:extLst>
              <a:ext uri="{FF2B5EF4-FFF2-40B4-BE49-F238E27FC236}">
                <a16:creationId xmlns:a16="http://schemas.microsoft.com/office/drawing/2014/main" id="{68889242-7D0D-1EA6-0502-867BA77CC5B7}"/>
              </a:ext>
            </a:extLst>
          </p:cNvPr>
          <p:cNvPicPr>
            <a:picLocks noChangeAspect="1" noChangeArrowheads="1"/>
          </p:cNvPicPr>
          <p:nvPr/>
        </p:nvPicPr>
        <p:blipFill rotWithShape="1">
          <a:blip r:embed="rId9" cstate="screen">
            <a:extLst>
              <a:ext uri="{28A0092B-C50C-407E-A947-70E740481C1C}">
                <a14:useLocalDpi xmlns:a14="http://schemas.microsoft.com/office/drawing/2010/main" val="0"/>
              </a:ext>
            </a:extLst>
          </a:blip>
          <a:srcRect/>
          <a:stretch>
            <a:fillRect/>
          </a:stretch>
        </p:blipFill>
        <p:spPr bwMode="auto">
          <a:xfrm>
            <a:off x="10073674" y="1359088"/>
            <a:ext cx="2129203" cy="2725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feld 19">
            <a:extLst>
              <a:ext uri="{FF2B5EF4-FFF2-40B4-BE49-F238E27FC236}">
                <a16:creationId xmlns:a16="http://schemas.microsoft.com/office/drawing/2014/main" id="{B7F7321D-73B9-2DAD-BB59-82D5D56CC815}"/>
              </a:ext>
            </a:extLst>
          </p:cNvPr>
          <p:cNvSpPr txBox="1"/>
          <p:nvPr/>
        </p:nvSpPr>
        <p:spPr>
          <a:xfrm>
            <a:off x="10181773" y="3438127"/>
            <a:ext cx="1968552" cy="646331"/>
          </a:xfrm>
          <a:prstGeom prst="rect">
            <a:avLst/>
          </a:prstGeom>
          <a:noFill/>
        </p:spPr>
        <p:txBody>
          <a:bodyPr wrap="none" rtlCol="0">
            <a:spAutoFit/>
          </a:bodyPr>
          <a:lstStyle/>
          <a:p>
            <a:r>
              <a:rPr lang="de-DE" dirty="0">
                <a:solidFill>
                  <a:schemeClr val="bg1"/>
                </a:solidFill>
              </a:rPr>
              <a:t>V.I.C.C.O, </a:t>
            </a:r>
            <a:r>
              <a:rPr lang="de-DE" dirty="0" err="1">
                <a:solidFill>
                  <a:schemeClr val="bg1"/>
                </a:solidFill>
              </a:rPr>
              <a:t>Mukuru</a:t>
            </a:r>
            <a:r>
              <a:rPr lang="de-DE" dirty="0">
                <a:solidFill>
                  <a:schemeClr val="bg1"/>
                </a:solidFill>
              </a:rPr>
              <a:t> </a:t>
            </a:r>
          </a:p>
          <a:p>
            <a:r>
              <a:rPr lang="de-DE" dirty="0" err="1">
                <a:solidFill>
                  <a:schemeClr val="bg1"/>
                </a:solidFill>
              </a:rPr>
              <a:t>slums</a:t>
            </a:r>
            <a:r>
              <a:rPr lang="de-DE" dirty="0">
                <a:solidFill>
                  <a:schemeClr val="bg1"/>
                </a:solidFill>
              </a:rPr>
              <a:t>, Nairobi</a:t>
            </a:r>
          </a:p>
        </p:txBody>
      </p:sp>
      <p:pic>
        <p:nvPicPr>
          <p:cNvPr id="22" name="Grafik 21" descr="Ein Bild, das draußen, Wasser, Menschen, See enthält.&#10;&#10;KI-generierte Inhalte können fehlerhaft sein.">
            <a:extLst>
              <a:ext uri="{FF2B5EF4-FFF2-40B4-BE49-F238E27FC236}">
                <a16:creationId xmlns:a16="http://schemas.microsoft.com/office/drawing/2014/main" id="{5C420616-8D2B-6872-7F59-5A001CE7D59C}"/>
              </a:ext>
            </a:extLst>
          </p:cNvPr>
          <p:cNvPicPr>
            <a:picLocks noChangeAspect="1"/>
          </p:cNvPicPr>
          <p:nvPr/>
        </p:nvPicPr>
        <p:blipFill>
          <a:blip r:embed="rId10" cstate="screen">
            <a:extLst>
              <a:ext uri="{28A0092B-C50C-407E-A947-70E740481C1C}">
                <a14:useLocalDpi xmlns:a14="http://schemas.microsoft.com/office/drawing/2010/main" val="0"/>
              </a:ext>
            </a:extLst>
          </a:blip>
          <a:srcRect/>
          <a:stretch>
            <a:fillRect/>
          </a:stretch>
        </p:blipFill>
        <p:spPr>
          <a:xfrm>
            <a:off x="10161736" y="4066452"/>
            <a:ext cx="2016952" cy="2783025"/>
          </a:xfrm>
          <a:prstGeom prst="rect">
            <a:avLst/>
          </a:prstGeom>
        </p:spPr>
      </p:pic>
      <p:sp>
        <p:nvSpPr>
          <p:cNvPr id="14" name="Textfeld 13">
            <a:extLst>
              <a:ext uri="{FF2B5EF4-FFF2-40B4-BE49-F238E27FC236}">
                <a16:creationId xmlns:a16="http://schemas.microsoft.com/office/drawing/2014/main" id="{69CE6C61-6B3C-F8D6-8705-EE98ED5B8E28}"/>
              </a:ext>
            </a:extLst>
          </p:cNvPr>
          <p:cNvSpPr txBox="1"/>
          <p:nvPr/>
        </p:nvSpPr>
        <p:spPr>
          <a:xfrm>
            <a:off x="8542719" y="4444306"/>
            <a:ext cx="2626296" cy="369332"/>
          </a:xfrm>
          <a:prstGeom prst="rect">
            <a:avLst/>
          </a:prstGeom>
          <a:noFill/>
        </p:spPr>
        <p:txBody>
          <a:bodyPr wrap="none" rtlCol="0">
            <a:spAutoFit/>
          </a:bodyPr>
          <a:lstStyle/>
          <a:p>
            <a:r>
              <a:rPr lang="de-DE" dirty="0">
                <a:solidFill>
                  <a:schemeClr val="bg1"/>
                </a:solidFill>
              </a:rPr>
              <a:t>Wa-Wa </a:t>
            </a:r>
            <a:r>
              <a:rPr lang="de-DE" dirty="0" err="1">
                <a:solidFill>
                  <a:schemeClr val="bg1"/>
                </a:solidFill>
              </a:rPr>
              <a:t>Kenya</a:t>
            </a:r>
            <a:r>
              <a:rPr lang="de-DE" dirty="0">
                <a:solidFill>
                  <a:schemeClr val="bg1"/>
                </a:solidFill>
              </a:rPr>
              <a:t>, </a:t>
            </a:r>
            <a:r>
              <a:rPr lang="de-DE" dirty="0" err="1">
                <a:solidFill>
                  <a:schemeClr val="bg1"/>
                </a:solidFill>
              </a:rPr>
              <a:t>Homabay</a:t>
            </a:r>
            <a:endParaRPr lang="de-DE" dirty="0">
              <a:solidFill>
                <a:schemeClr val="bg1"/>
              </a:solidFill>
            </a:endParaRPr>
          </a:p>
        </p:txBody>
      </p:sp>
      <p:pic>
        <p:nvPicPr>
          <p:cNvPr id="24" name="Grafik 23" descr="Ein Bild, das draußen, Landfahrzeug, Fahrzeug, Himmel enthält.&#10;&#10;KI-generierte Inhalte können fehlerhaft sein.">
            <a:extLst>
              <a:ext uri="{FF2B5EF4-FFF2-40B4-BE49-F238E27FC236}">
                <a16:creationId xmlns:a16="http://schemas.microsoft.com/office/drawing/2014/main" id="{C6E5576C-61D2-17BA-1A8C-243EF4960B0F}"/>
              </a:ext>
            </a:extLst>
          </p:cNvPr>
          <p:cNvPicPr>
            <a:picLocks noChangeAspect="1"/>
          </p:cNvPicPr>
          <p:nvPr/>
        </p:nvPicPr>
        <p:blipFill>
          <a:blip r:embed="rId11" cstate="screen">
            <a:extLst>
              <a:ext uri="{28A0092B-C50C-407E-A947-70E740481C1C}">
                <a14:useLocalDpi xmlns:a14="http://schemas.microsoft.com/office/drawing/2010/main" val="0"/>
              </a:ext>
            </a:extLst>
          </a:blip>
          <a:srcRect/>
          <a:stretch>
            <a:fillRect/>
          </a:stretch>
        </p:blipFill>
        <p:spPr>
          <a:xfrm>
            <a:off x="7980288" y="1367610"/>
            <a:ext cx="2157259" cy="2756714"/>
          </a:xfrm>
          <a:prstGeom prst="rect">
            <a:avLst/>
          </a:prstGeom>
        </p:spPr>
      </p:pic>
      <p:sp>
        <p:nvSpPr>
          <p:cNvPr id="10" name="Textfeld 9">
            <a:extLst>
              <a:ext uri="{FF2B5EF4-FFF2-40B4-BE49-F238E27FC236}">
                <a16:creationId xmlns:a16="http://schemas.microsoft.com/office/drawing/2014/main" id="{DCE0E06C-B98B-096A-EF3C-391F192D1589}"/>
              </a:ext>
            </a:extLst>
          </p:cNvPr>
          <p:cNvSpPr txBox="1"/>
          <p:nvPr/>
        </p:nvSpPr>
        <p:spPr>
          <a:xfrm>
            <a:off x="6016837" y="3414855"/>
            <a:ext cx="3330527" cy="646331"/>
          </a:xfrm>
          <a:prstGeom prst="rect">
            <a:avLst/>
          </a:prstGeom>
          <a:noFill/>
        </p:spPr>
        <p:txBody>
          <a:bodyPr wrap="none" rtlCol="0">
            <a:spAutoFit/>
          </a:bodyPr>
          <a:lstStyle/>
          <a:p>
            <a:r>
              <a:rPr lang="de-DE" dirty="0">
                <a:solidFill>
                  <a:schemeClr val="bg1"/>
                </a:solidFill>
              </a:rPr>
              <a:t>GAASPP, </a:t>
            </a:r>
            <a:r>
              <a:rPr lang="de-DE" dirty="0" err="1">
                <a:solidFill>
                  <a:schemeClr val="bg1"/>
                </a:solidFill>
              </a:rPr>
              <a:t>Webuye</a:t>
            </a:r>
            <a:endParaRPr lang="de-DE" dirty="0">
              <a:solidFill>
                <a:schemeClr val="bg1"/>
              </a:solidFill>
            </a:endParaRPr>
          </a:p>
          <a:p>
            <a:r>
              <a:rPr lang="de-DE" dirty="0">
                <a:solidFill>
                  <a:schemeClr val="bg1"/>
                </a:solidFill>
              </a:rPr>
              <a:t>Center and </a:t>
            </a:r>
            <a:r>
              <a:rPr lang="de-DE" dirty="0" err="1">
                <a:solidFill>
                  <a:schemeClr val="bg1"/>
                </a:solidFill>
              </a:rPr>
              <a:t>Olukulu</a:t>
            </a:r>
            <a:r>
              <a:rPr lang="de-DE" dirty="0">
                <a:solidFill>
                  <a:schemeClr val="bg1"/>
                </a:solidFill>
              </a:rPr>
              <a:t> guesthouse</a:t>
            </a:r>
          </a:p>
        </p:txBody>
      </p:sp>
    </p:spTree>
    <p:extLst>
      <p:ext uri="{BB962C8B-B14F-4D97-AF65-F5344CB8AC3E}">
        <p14:creationId xmlns:p14="http://schemas.microsoft.com/office/powerpoint/2010/main" val="39841347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el 12">
            <a:extLst>
              <a:ext uri="{FF2B5EF4-FFF2-40B4-BE49-F238E27FC236}">
                <a16:creationId xmlns:a16="http://schemas.microsoft.com/office/drawing/2014/main" id="{2D3E08EB-1A8B-1FA7-A634-0B30AF66C5CB}"/>
              </a:ext>
            </a:extLst>
          </p:cNvPr>
          <p:cNvSpPr>
            <a:spLocks noGrp="1"/>
          </p:cNvSpPr>
          <p:nvPr>
            <p:ph type="title" idx="4294967295"/>
          </p:nvPr>
        </p:nvSpPr>
        <p:spPr>
          <a:xfrm>
            <a:off x="4487863" y="215900"/>
            <a:ext cx="7704137" cy="720725"/>
          </a:xfrm>
        </p:spPr>
        <p:txBody>
          <a:bodyPr>
            <a:normAutofit fontScale="90000"/>
          </a:bodyPr>
          <a:lstStyle/>
          <a:p>
            <a:br>
              <a:rPr lang="en-US" dirty="0"/>
            </a:br>
            <a:endParaRPr lang="de-DE" dirty="0"/>
          </a:p>
        </p:txBody>
      </p:sp>
      <p:pic>
        <p:nvPicPr>
          <p:cNvPr id="12" name="Grafik 11" descr="Ein Bild, das Im Haus, Wand, Installationszubehör, Badezimmerzubehör enthält.&#10;&#10;Automatisch generierte Beschreibung">
            <a:extLst>
              <a:ext uri="{FF2B5EF4-FFF2-40B4-BE49-F238E27FC236}">
                <a16:creationId xmlns:a16="http://schemas.microsoft.com/office/drawing/2014/main" id="{95DA4FE0-07C9-DF63-44C8-9AF205F6E4CF}"/>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rot="16200000" flipV="1">
            <a:off x="8900473" y="625490"/>
            <a:ext cx="1743715" cy="1144281"/>
          </a:xfrm>
          <a:prstGeom prst="rect">
            <a:avLst/>
          </a:prstGeom>
        </p:spPr>
      </p:pic>
      <p:pic>
        <p:nvPicPr>
          <p:cNvPr id="15" name="Grafik 14" descr="Ein Bild, das Im Haus, Wand, Inneneinrichtung, Vorhang enthält.&#10;&#10;Automatisch generierte Beschreibung">
            <a:extLst>
              <a:ext uri="{FF2B5EF4-FFF2-40B4-BE49-F238E27FC236}">
                <a16:creationId xmlns:a16="http://schemas.microsoft.com/office/drawing/2014/main" id="{F08262D6-2C68-B0DF-6ADF-C54B52AE4146}"/>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456040" y="325774"/>
            <a:ext cx="2615571" cy="1743714"/>
          </a:xfrm>
          <a:prstGeom prst="rect">
            <a:avLst/>
          </a:prstGeom>
        </p:spPr>
      </p:pic>
      <p:pic>
        <p:nvPicPr>
          <p:cNvPr id="19" name="Grafik 18" descr="Ein Bild, das Im Haus, Mobiliar, Wand, Boden enthält.&#10;&#10;Automatisch generierte Beschreibung">
            <a:extLst>
              <a:ext uri="{FF2B5EF4-FFF2-40B4-BE49-F238E27FC236}">
                <a16:creationId xmlns:a16="http://schemas.microsoft.com/office/drawing/2014/main" id="{19693B39-609C-C6CE-D3AD-9E1BACF32281}"/>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711891" y="325775"/>
            <a:ext cx="2615571" cy="1743714"/>
          </a:xfrm>
          <a:prstGeom prst="rect">
            <a:avLst/>
          </a:prstGeom>
        </p:spPr>
      </p:pic>
      <p:sp>
        <p:nvSpPr>
          <p:cNvPr id="3" name="Textfeld 2">
            <a:extLst>
              <a:ext uri="{FF2B5EF4-FFF2-40B4-BE49-F238E27FC236}">
                <a16:creationId xmlns:a16="http://schemas.microsoft.com/office/drawing/2014/main" id="{A0F5601B-6B9B-EF1D-789F-1FC952875444}"/>
              </a:ext>
            </a:extLst>
          </p:cNvPr>
          <p:cNvSpPr txBox="1"/>
          <p:nvPr/>
        </p:nvSpPr>
        <p:spPr bwMode="gray">
          <a:xfrm>
            <a:off x="329114" y="1334599"/>
            <a:ext cx="3096343" cy="4247317"/>
          </a:xfrm>
          <a:prstGeom prst="rect">
            <a:avLst/>
          </a:prstGeom>
          <a:noFill/>
        </p:spPr>
        <p:txBody>
          <a:bodyPr wrap="square">
            <a:spAutoFit/>
          </a:bodyPr>
          <a:lstStyle/>
          <a:p>
            <a:r>
              <a:rPr lang="en-US" dirty="0">
                <a:latin typeface="Arial" panose="020B0604020202020204" pitchFamily="34" charset="0"/>
                <a:cs typeface="Arial" panose="020B0604020202020204" pitchFamily="34" charset="0"/>
              </a:rPr>
              <a:t>In </a:t>
            </a:r>
            <a:r>
              <a:rPr lang="en-US" dirty="0" err="1">
                <a:latin typeface="Arial" panose="020B0604020202020204" pitchFamily="34" charset="0"/>
                <a:cs typeface="Arial" panose="020B0604020202020204" pitchFamily="34" charset="0"/>
              </a:rPr>
              <a:t>Tongaren</a:t>
            </a:r>
            <a:r>
              <a:rPr lang="en-US" dirty="0">
                <a:latin typeface="Arial" panose="020B0604020202020204" pitchFamily="34" charset="0"/>
                <a:cs typeface="Arial" panose="020B0604020202020204" pitchFamily="34" charset="0"/>
              </a:rPr>
              <a:t> (CHW) and </a:t>
            </a:r>
            <a:r>
              <a:rPr lang="en-US" dirty="0" err="1">
                <a:latin typeface="Arial" panose="020B0604020202020204" pitchFamily="34" charset="0"/>
                <a:cs typeface="Arial" panose="020B0604020202020204" pitchFamily="34" charset="0"/>
              </a:rPr>
              <a:t>Webuye</a:t>
            </a:r>
            <a:r>
              <a:rPr lang="en-US" dirty="0">
                <a:latin typeface="Arial" panose="020B0604020202020204" pitchFamily="34" charset="0"/>
                <a:cs typeface="Arial" panose="020B0604020202020204" pitchFamily="34" charset="0"/>
              </a:rPr>
              <a:t> (GAASPP) we offer our own guesthouses: </a:t>
            </a:r>
            <a:r>
              <a:rPr lang="en-US" dirty="0">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https://olukuloguesthoue.co.ke</a:t>
            </a:r>
            <a:r>
              <a:rPr lang="en-US" dirty="0">
                <a:latin typeface="Arial" panose="020B0604020202020204" pitchFamily="34" charset="0"/>
                <a:cs typeface="Arial" panose="020B0604020202020204" pitchFamily="34" charset="0"/>
              </a:rPr>
              <a:t>, several types of rooms, all with bathroom and good mosquito nets.</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In </a:t>
            </a:r>
            <a:r>
              <a:rPr lang="en-US" dirty="0" err="1">
                <a:latin typeface="Arial" panose="020B0604020202020204" pitchFamily="34" charset="0"/>
                <a:cs typeface="Arial" panose="020B0604020202020204" pitchFamily="34" charset="0"/>
              </a:rPr>
              <a:t>Kendubay</a:t>
            </a:r>
            <a:r>
              <a:rPr lang="en-US" dirty="0">
                <a:latin typeface="Arial" panose="020B0604020202020204" pitchFamily="34" charset="0"/>
                <a:cs typeface="Arial" panose="020B0604020202020204" pitchFamily="34" charset="0"/>
              </a:rPr>
              <a:t>, you will stay in a family.</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In Homabay and Eldoret, we offer stays in external guesthouses. Costs around 35 EUR/room/day.</a:t>
            </a:r>
            <a:endParaRPr lang="de-DE" dirty="0">
              <a:latin typeface="Arial" panose="020B0604020202020204" pitchFamily="34" charset="0"/>
              <a:cs typeface="Arial" panose="020B0604020202020204" pitchFamily="34" charset="0"/>
            </a:endParaRPr>
          </a:p>
        </p:txBody>
      </p:sp>
      <p:pic>
        <p:nvPicPr>
          <p:cNvPr id="1026" name="12FC2923-A3A9-418B-BF28-1AF2428F16D3" descr="IMG_1927.jpeg">
            <a:extLst>
              <a:ext uri="{FF2B5EF4-FFF2-40B4-BE49-F238E27FC236}">
                <a16:creationId xmlns:a16="http://schemas.microsoft.com/office/drawing/2014/main" id="{B3875E22-3319-0FAB-E4A0-F5A1141B7D45}"/>
              </a:ext>
            </a:extLst>
          </p:cNvPr>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3711891" y="2203486"/>
            <a:ext cx="2615571" cy="1961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02F5BBA4-C1FA-4163-A926-CD220151D6AD" descr="IMG_2200.jpeg">
            <a:extLst>
              <a:ext uri="{FF2B5EF4-FFF2-40B4-BE49-F238E27FC236}">
                <a16:creationId xmlns:a16="http://schemas.microsoft.com/office/drawing/2014/main" id="{87E8C01C-1B71-3253-AD88-056A532621B5}"/>
              </a:ext>
            </a:extLst>
          </p:cNvPr>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3687124" y="4319857"/>
            <a:ext cx="3096343" cy="2322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ECFFE917-E355-49B6-AF7B-28CB57F1CCC3" descr="IMG_4307.jpeg">
            <a:extLst>
              <a:ext uri="{FF2B5EF4-FFF2-40B4-BE49-F238E27FC236}">
                <a16:creationId xmlns:a16="http://schemas.microsoft.com/office/drawing/2014/main" id="{3EFA912C-7DF6-1218-D23C-C37B4351927A}"/>
              </a:ext>
            </a:extLst>
          </p:cNvPr>
          <p:cNvPicPr>
            <a:picLocks noChangeAspect="1" noChangeArrowheads="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6489406" y="2197940"/>
            <a:ext cx="2615572" cy="1961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feld 6">
            <a:extLst>
              <a:ext uri="{FF2B5EF4-FFF2-40B4-BE49-F238E27FC236}">
                <a16:creationId xmlns:a16="http://schemas.microsoft.com/office/drawing/2014/main" id="{53462C7D-919F-55A9-A94D-123B810F4768}"/>
              </a:ext>
            </a:extLst>
          </p:cNvPr>
          <p:cNvSpPr txBox="1"/>
          <p:nvPr/>
        </p:nvSpPr>
        <p:spPr bwMode="gray">
          <a:xfrm>
            <a:off x="9408368" y="2564904"/>
            <a:ext cx="2247478" cy="1506823"/>
          </a:xfrm>
          <a:prstGeom prst="rect">
            <a:avLst/>
          </a:prstGeom>
          <a:noFill/>
        </p:spPr>
        <p:txBody>
          <a:bodyPr wrap="square" lIns="0" tIns="0" rIns="0" bIns="0" rtlCol="0">
            <a:spAutoFit/>
          </a:bodyPr>
          <a:lstStyle/>
          <a:p>
            <a:pPr algn="l">
              <a:lnSpc>
                <a:spcPct val="140000"/>
              </a:lnSpc>
            </a:pPr>
            <a:r>
              <a:rPr lang="de-DE" dirty="0" err="1">
                <a:latin typeface="Arial" panose="020B0604020202020204" pitchFamily="34" charset="0"/>
                <a:cs typeface="Arial" panose="020B0604020202020204" pitchFamily="34" charset="0"/>
              </a:rPr>
              <a:t>Impressions</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from</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our</a:t>
            </a:r>
            <a:r>
              <a:rPr lang="de-DE" dirty="0">
                <a:latin typeface="Arial" panose="020B0604020202020204" pitchFamily="34" charset="0"/>
                <a:cs typeface="Arial" panose="020B0604020202020204" pitchFamily="34" charset="0"/>
              </a:rPr>
              <a:t> </a:t>
            </a:r>
          </a:p>
          <a:p>
            <a:pPr algn="l">
              <a:lnSpc>
                <a:spcPct val="140000"/>
              </a:lnSpc>
            </a:pPr>
            <a:r>
              <a:rPr lang="de-DE" dirty="0" err="1">
                <a:latin typeface="Arial" panose="020B0604020202020204" pitchFamily="34" charset="0"/>
                <a:cs typeface="Arial" panose="020B0604020202020204" pitchFamily="34" charset="0"/>
              </a:rPr>
              <a:t>guesthouses</a:t>
            </a:r>
            <a:r>
              <a:rPr lang="de-DE" dirty="0">
                <a:latin typeface="Arial" panose="020B0604020202020204" pitchFamily="34" charset="0"/>
                <a:cs typeface="Arial" panose="020B0604020202020204" pitchFamily="34" charset="0"/>
              </a:rPr>
              <a:t> at </a:t>
            </a:r>
            <a:r>
              <a:rPr lang="de-DE" dirty="0" err="1">
                <a:latin typeface="Arial" panose="020B0604020202020204" pitchFamily="34" charset="0"/>
                <a:cs typeface="Arial" panose="020B0604020202020204" pitchFamily="34" charset="0"/>
              </a:rPr>
              <a:t>the</a:t>
            </a:r>
            <a:r>
              <a:rPr lang="de-DE" dirty="0">
                <a:latin typeface="Arial" panose="020B0604020202020204" pitchFamily="34" charset="0"/>
                <a:cs typeface="Arial" panose="020B0604020202020204" pitchFamily="34" charset="0"/>
              </a:rPr>
              <a:t> NGO GAASPP</a:t>
            </a:r>
          </a:p>
          <a:p>
            <a:pPr algn="l">
              <a:lnSpc>
                <a:spcPct val="140000"/>
              </a:lnSpc>
            </a:pPr>
            <a:r>
              <a:rPr lang="de-DE" dirty="0">
                <a:latin typeface="Arial" panose="020B0604020202020204" pitchFamily="34" charset="0"/>
                <a:cs typeface="Arial" panose="020B0604020202020204" pitchFamily="34" charset="0"/>
              </a:rPr>
              <a:t>and NGO CHW</a:t>
            </a:r>
          </a:p>
        </p:txBody>
      </p:sp>
      <p:sp>
        <p:nvSpPr>
          <p:cNvPr id="2" name="Textfeld 1">
            <a:extLst>
              <a:ext uri="{FF2B5EF4-FFF2-40B4-BE49-F238E27FC236}">
                <a16:creationId xmlns:a16="http://schemas.microsoft.com/office/drawing/2014/main" id="{E9E3629E-5A01-E90E-8FC4-5446A88E25AC}"/>
              </a:ext>
            </a:extLst>
          </p:cNvPr>
          <p:cNvSpPr txBox="1"/>
          <p:nvPr/>
        </p:nvSpPr>
        <p:spPr>
          <a:xfrm>
            <a:off x="287391" y="497779"/>
            <a:ext cx="3395481" cy="584775"/>
          </a:xfrm>
          <a:prstGeom prst="rect">
            <a:avLst/>
          </a:prstGeom>
          <a:noFill/>
        </p:spPr>
        <p:txBody>
          <a:bodyPr wrap="none" rtlCol="0">
            <a:spAutoFit/>
          </a:bodyPr>
          <a:lstStyle/>
          <a:p>
            <a:r>
              <a:rPr lang="de-DE" sz="3200" b="1" dirty="0" err="1">
                <a:latin typeface="Arial" panose="020B0604020202020204" pitchFamily="34" charset="0"/>
                <a:cs typeface="Arial" panose="020B0604020202020204" pitchFamily="34" charset="0"/>
              </a:rPr>
              <a:t>Accommodation</a:t>
            </a:r>
            <a:endParaRPr lang="de-DE" sz="3200" b="1" dirty="0">
              <a:latin typeface="Arial" panose="020B0604020202020204" pitchFamily="34" charset="0"/>
              <a:cs typeface="Arial" panose="020B0604020202020204" pitchFamily="34" charset="0"/>
            </a:endParaRPr>
          </a:p>
        </p:txBody>
      </p:sp>
      <p:pic>
        <p:nvPicPr>
          <p:cNvPr id="4" name="Grafik 3" descr="Ein Bild, das draußen, Pflanze, Gebäude, Blume enthält.&#10;&#10;KI-generierte Inhalte können fehlerhaft sein.">
            <a:extLst>
              <a:ext uri="{FF2B5EF4-FFF2-40B4-BE49-F238E27FC236}">
                <a16:creationId xmlns:a16="http://schemas.microsoft.com/office/drawing/2014/main" id="{AA64C0A4-52C6-E877-45B9-2F260D939F94}"/>
              </a:ext>
            </a:extLst>
          </p:cNvPr>
          <p:cNvPicPr>
            <a:picLocks noChangeAspect="1"/>
          </p:cNvPicPr>
          <p:nvPr/>
        </p:nvPicPr>
        <p:blipFill>
          <a:blip r:embed="rId9" cstate="email">
            <a:extLst>
              <a:ext uri="{28A0092B-C50C-407E-A947-70E740481C1C}">
                <a14:useLocalDpi xmlns:a14="http://schemas.microsoft.com/office/drawing/2010/main" val="0"/>
              </a:ext>
            </a:extLst>
          </a:blip>
          <a:stretch>
            <a:fillRect/>
          </a:stretch>
        </p:blipFill>
        <p:spPr>
          <a:xfrm>
            <a:off x="6945527" y="4319843"/>
            <a:ext cx="3483386" cy="2322257"/>
          </a:xfrm>
          <a:prstGeom prst="rect">
            <a:avLst/>
          </a:prstGeom>
        </p:spPr>
      </p:pic>
    </p:spTree>
    <p:extLst>
      <p:ext uri="{BB962C8B-B14F-4D97-AF65-F5344CB8AC3E}">
        <p14:creationId xmlns:p14="http://schemas.microsoft.com/office/powerpoint/2010/main" val="312519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8AA36E-4141-D0DF-5830-16B7CB2A58E1}"/>
              </a:ext>
            </a:extLst>
          </p:cNvPr>
          <p:cNvSpPr>
            <a:spLocks noGrp="1"/>
          </p:cNvSpPr>
          <p:nvPr>
            <p:ph type="title"/>
          </p:nvPr>
        </p:nvSpPr>
        <p:spPr>
          <a:xfrm>
            <a:off x="2246734" y="86961"/>
            <a:ext cx="9672811" cy="1293783"/>
          </a:xfrm>
        </p:spPr>
        <p:txBody>
          <a:bodyPr vert="horz" lIns="91440" tIns="45720" rIns="91440" bIns="45720" rtlCol="0" anchor="b">
            <a:normAutofit fontScale="90000"/>
          </a:bodyPr>
          <a:lstStyle/>
          <a:p>
            <a:r>
              <a:rPr lang="en-US" sz="3200" dirty="0">
                <a:latin typeface="Segoe UI" panose="020B0502040204020203" pitchFamily="34" charset="0"/>
              </a:rPr>
              <a:t>What Will Your Days Look Like? </a:t>
            </a:r>
            <a:r>
              <a:rPr lang="en-US" sz="3200" dirty="0">
                <a:latin typeface="Arial" panose="020B0604020202020204" pitchFamily="34" charset="0"/>
                <a:cs typeface="Arial" panose="020B0604020202020204" pitchFamily="34" charset="0"/>
              </a:rPr>
              <a:t>Every day is different! </a:t>
            </a:r>
            <a:br>
              <a:rPr lang="en-US" sz="3200" dirty="0">
                <a:latin typeface="Arial" panose="020B0604020202020204" pitchFamily="34" charset="0"/>
                <a:cs typeface="Arial" panose="020B0604020202020204" pitchFamily="34" charset="0"/>
              </a:rPr>
            </a:br>
            <a:br>
              <a:rPr lang="en-US" sz="3200" dirty="0">
                <a:latin typeface="Segoe UI" panose="020B0502040204020203" pitchFamily="34" charset="0"/>
              </a:rPr>
            </a:br>
            <a:endParaRPr lang="en-US" sz="2800" b="1" kern="1200" dirty="0">
              <a:latin typeface="+mj-lt"/>
              <a:ea typeface="+mj-ea"/>
              <a:cs typeface="+mj-cs"/>
            </a:endParaRPr>
          </a:p>
        </p:txBody>
      </p:sp>
      <p:sp>
        <p:nvSpPr>
          <p:cNvPr id="8" name="Textfeld 7">
            <a:extLst>
              <a:ext uri="{FF2B5EF4-FFF2-40B4-BE49-F238E27FC236}">
                <a16:creationId xmlns:a16="http://schemas.microsoft.com/office/drawing/2014/main" id="{0E70E714-2524-E22E-B472-FE3E7B6F1A5C}"/>
              </a:ext>
            </a:extLst>
          </p:cNvPr>
          <p:cNvSpPr txBox="1"/>
          <p:nvPr/>
        </p:nvSpPr>
        <p:spPr>
          <a:xfrm>
            <a:off x="4745736" y="1380744"/>
            <a:ext cx="6858000" cy="4983480"/>
          </a:xfrm>
          <a:prstGeom prst="rect">
            <a:avLst/>
          </a:prstGeom>
        </p:spPr>
        <p:txBody>
          <a:bodyPr vert="horz" lIns="91440" tIns="45720" rIns="91440" bIns="45720" rtlCol="0">
            <a:normAutofit/>
          </a:bodyPr>
          <a:lstStyle/>
          <a:p>
            <a:pPr marL="228600" indent="-228600" fontAlgn="t">
              <a:lnSpc>
                <a:spcPct val="110000"/>
              </a:lnSpc>
              <a:spcBef>
                <a:spcPts val="1000"/>
              </a:spcBef>
              <a:buFont typeface="Arial" panose="020B0604020202020204" pitchFamily="34" charset="0"/>
              <a:buChar char="•"/>
            </a:pPr>
            <a:endParaRPr lang="en-US" sz="3000" b="1" dirty="0"/>
          </a:p>
          <a:p>
            <a:pPr fontAlgn="t">
              <a:lnSpc>
                <a:spcPct val="110000"/>
              </a:lnSpc>
              <a:spcBef>
                <a:spcPts val="1000"/>
              </a:spcBef>
            </a:pPr>
            <a:endParaRPr lang="en-US" sz="1600" dirty="0"/>
          </a:p>
          <a:p>
            <a:pPr marL="228600" indent="-228600">
              <a:lnSpc>
                <a:spcPct val="110000"/>
              </a:lnSpc>
              <a:spcBef>
                <a:spcPts val="1000"/>
              </a:spcBef>
              <a:buFont typeface="Arial" panose="020B0604020202020204" pitchFamily="34" charset="0"/>
              <a:buChar char="•"/>
            </a:pPr>
            <a:endParaRPr lang="en-US" sz="500" dirty="0"/>
          </a:p>
        </p:txBody>
      </p:sp>
      <p:sp>
        <p:nvSpPr>
          <p:cNvPr id="4" name="AutoShape 1" descr="1">
            <a:extLst>
              <a:ext uri="{FF2B5EF4-FFF2-40B4-BE49-F238E27FC236}">
                <a16:creationId xmlns:a16="http://schemas.microsoft.com/office/drawing/2014/main" id="{43652219-9365-2622-4F00-C53AB8AC16D4}"/>
              </a:ext>
            </a:extLst>
          </p:cNvPr>
          <p:cNvSpPr>
            <a:spLocks noChangeAspect="1" noChangeArrowheads="1"/>
          </p:cNvSpPr>
          <p:nvPr/>
        </p:nvSpPr>
        <p:spPr bwMode="auto">
          <a:xfrm>
            <a:off x="2094334" y="2975076"/>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5" name="Textfeld 4">
            <a:extLst>
              <a:ext uri="{FF2B5EF4-FFF2-40B4-BE49-F238E27FC236}">
                <a16:creationId xmlns:a16="http://schemas.microsoft.com/office/drawing/2014/main" id="{048DC50F-5E15-D1D1-8417-922B2A344C2F}"/>
              </a:ext>
            </a:extLst>
          </p:cNvPr>
          <p:cNvSpPr txBox="1"/>
          <p:nvPr/>
        </p:nvSpPr>
        <p:spPr>
          <a:xfrm>
            <a:off x="2246734" y="533147"/>
            <a:ext cx="9672811" cy="6378669"/>
          </a:xfrm>
          <a:prstGeom prst="rect">
            <a:avLst/>
          </a:prstGeom>
          <a:noFill/>
        </p:spPr>
        <p:txBody>
          <a:bodyPr wrap="square" rtlCol="0">
            <a:spAutoFit/>
          </a:bodyPr>
          <a:lstStyle/>
          <a:p>
            <a:pPr fontAlgn="t">
              <a:lnSpc>
                <a:spcPts val="1500"/>
              </a:lnSpc>
              <a:buNone/>
            </a:pPr>
            <a:endParaRPr lang="en-US" dirty="0">
              <a:latin typeface="Arial" panose="020B0604020202020204" pitchFamily="34" charset="0"/>
              <a:cs typeface="Arial" panose="020B0604020202020204" pitchFamily="34" charset="0"/>
            </a:endParaRPr>
          </a:p>
          <a:p>
            <a:pPr fontAlgn="t"/>
            <a:r>
              <a:rPr lang="en-US" dirty="0">
                <a:latin typeface="Arial" panose="020B0604020202020204" pitchFamily="34" charset="0"/>
                <a:cs typeface="Arial" panose="020B0604020202020204" pitchFamily="34" charset="0"/>
              </a:rPr>
              <a:t>Contribute Your Expertise: Apply your professional skills—whether in engineering, health promotion, production, or other fields—to specific projects where your experience can make a real impact, e.g. </a:t>
            </a:r>
          </a:p>
          <a:p>
            <a:pPr fontAlgn="t">
              <a:buNone/>
            </a:pPr>
            <a:endParaRPr lang="en-US" dirty="0">
              <a:latin typeface="Arial" panose="020B0604020202020204" pitchFamily="34" charset="0"/>
              <a:cs typeface="Arial" panose="020B0604020202020204" pitchFamily="34" charset="0"/>
            </a:endParaRPr>
          </a:p>
          <a:p>
            <a:pPr fontAlgn="t"/>
            <a:r>
              <a:rPr lang="en-US" b="1" dirty="0">
                <a:latin typeface="Arial" panose="020B0604020202020204" pitchFamily="34" charset="0"/>
                <a:cs typeface="Arial" panose="020B0604020202020204" pitchFamily="34" charset="0"/>
              </a:rPr>
              <a:t>Community &amp; Education: </a:t>
            </a:r>
            <a:r>
              <a:rPr lang="en-US" dirty="0">
                <a:latin typeface="Arial" panose="020B0604020202020204" pitchFamily="34" charset="0"/>
                <a:cs typeface="Arial" panose="020B0604020202020204" pitchFamily="34" charset="0"/>
              </a:rPr>
              <a:t>Teach, connect, share, and make a real impact.</a:t>
            </a:r>
          </a:p>
          <a:p>
            <a:pPr fontAlgn="t"/>
            <a:endParaRPr lang="en-US" dirty="0">
              <a:latin typeface="Arial" panose="020B0604020202020204" pitchFamily="34" charset="0"/>
              <a:cs typeface="Arial" panose="020B0604020202020204" pitchFamily="34" charset="0"/>
            </a:endParaRPr>
          </a:p>
          <a:p>
            <a:pPr fontAlgn="t"/>
            <a:r>
              <a:rPr lang="en-US" b="1" dirty="0">
                <a:latin typeface="Arial" panose="020B0604020202020204" pitchFamily="34" charset="0"/>
                <a:cs typeface="Arial" panose="020B0604020202020204" pitchFamily="34" charset="0"/>
              </a:rPr>
              <a:t>Sustainable Agriculture/Environment:</a:t>
            </a:r>
            <a:r>
              <a:rPr lang="en-US" dirty="0">
                <a:latin typeface="Arial" panose="020B0604020202020204" pitchFamily="34" charset="0"/>
                <a:cs typeface="Arial" panose="020B0604020202020204" pitchFamily="34" charset="0"/>
              </a:rPr>
              <a:t> Get hands‑on in </a:t>
            </a:r>
            <a:r>
              <a:rPr lang="en-US" b="1" dirty="0">
                <a:latin typeface="Arial" panose="020B0604020202020204" pitchFamily="34" charset="0"/>
                <a:cs typeface="Arial" panose="020B0604020202020204" pitchFamily="34" charset="0"/>
              </a:rPr>
              <a:t>demo farms</a:t>
            </a:r>
            <a:r>
              <a:rPr lang="en-US" dirty="0">
                <a:latin typeface="Arial" panose="020B0604020202020204" pitchFamily="34" charset="0"/>
                <a:cs typeface="Arial" panose="020B0604020202020204" pitchFamily="34" charset="0"/>
              </a:rPr>
              <a:t> and run practical </a:t>
            </a:r>
            <a:r>
              <a:rPr lang="en-US" b="1" dirty="0">
                <a:latin typeface="Arial" panose="020B0604020202020204" pitchFamily="34" charset="0"/>
                <a:cs typeface="Arial" panose="020B0604020202020204" pitchFamily="34" charset="0"/>
              </a:rPr>
              <a:t>training workshops</a:t>
            </a:r>
            <a:r>
              <a:rPr lang="en-US" dirty="0">
                <a:latin typeface="Arial" panose="020B0604020202020204" pitchFamily="34" charset="0"/>
                <a:cs typeface="Arial" panose="020B0604020202020204" pitchFamily="34" charset="0"/>
              </a:rPr>
              <a:t>. Join </a:t>
            </a:r>
            <a:r>
              <a:rPr lang="en-US" b="1" dirty="0">
                <a:latin typeface="Arial" panose="020B0604020202020204" pitchFamily="34" charset="0"/>
                <a:cs typeface="Arial" panose="020B0604020202020204" pitchFamily="34" charset="0"/>
              </a:rPr>
              <a:t>tree planting</a:t>
            </a:r>
            <a:r>
              <a:rPr lang="en-US"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waste management</a:t>
            </a:r>
            <a:r>
              <a:rPr lang="en-US" dirty="0">
                <a:latin typeface="Arial" panose="020B0604020202020204" pitchFamily="34" charset="0"/>
                <a:cs typeface="Arial" panose="020B0604020202020204" pitchFamily="34" charset="0"/>
              </a:rPr>
              <a:t>, and </a:t>
            </a:r>
            <a:r>
              <a:rPr lang="en-US" b="1" dirty="0">
                <a:latin typeface="Arial" panose="020B0604020202020204" pitchFamily="34" charset="0"/>
                <a:cs typeface="Arial" panose="020B0604020202020204" pitchFamily="34" charset="0"/>
              </a:rPr>
              <a:t>conservation</a:t>
            </a:r>
            <a:r>
              <a:rPr lang="en-US" dirty="0">
                <a:latin typeface="Arial" panose="020B0604020202020204" pitchFamily="34" charset="0"/>
                <a:cs typeface="Arial" panose="020B0604020202020204" pitchFamily="34" charset="0"/>
              </a:rPr>
              <a:t> efforts. </a:t>
            </a:r>
          </a:p>
          <a:p>
            <a:pPr fontAlgn="t"/>
            <a:endParaRPr lang="en-US" b="1" dirty="0">
              <a:latin typeface="Arial" panose="020B0604020202020204" pitchFamily="34" charset="0"/>
              <a:cs typeface="Arial" panose="020B0604020202020204" pitchFamily="34" charset="0"/>
            </a:endParaRPr>
          </a:p>
          <a:p>
            <a:pPr fontAlgn="t"/>
            <a:r>
              <a:rPr lang="en-US" b="1" dirty="0">
                <a:latin typeface="Arial" panose="020B0604020202020204" pitchFamily="34" charset="0"/>
                <a:cs typeface="Arial" panose="020B0604020202020204" pitchFamily="34" charset="0"/>
              </a:rPr>
              <a:t>Digital Empowerment:</a:t>
            </a:r>
            <a:r>
              <a:rPr lang="en-US" dirty="0">
                <a:latin typeface="Arial" panose="020B0604020202020204" pitchFamily="34" charset="0"/>
                <a:cs typeface="Arial" panose="020B0604020202020204" pitchFamily="34" charset="0"/>
              </a:rPr>
              <a:t> Teach </a:t>
            </a:r>
            <a:r>
              <a:rPr lang="en-US" b="1" dirty="0">
                <a:latin typeface="Arial" panose="020B0604020202020204" pitchFamily="34" charset="0"/>
                <a:cs typeface="Arial" panose="020B0604020202020204" pitchFamily="34" charset="0"/>
              </a:rPr>
              <a:t>digital skills</a:t>
            </a:r>
            <a:r>
              <a:rPr lang="en-US" dirty="0">
                <a:latin typeface="Arial" panose="020B0604020202020204" pitchFamily="34" charset="0"/>
                <a:cs typeface="Arial" panose="020B0604020202020204" pitchFamily="34" charset="0"/>
              </a:rPr>
              <a:t> to locals and NGO teams; support social media, filming, and event organization. </a:t>
            </a:r>
          </a:p>
          <a:p>
            <a:pPr fontAlgn="t"/>
            <a:endParaRPr lang="en-US" b="1" dirty="0">
              <a:latin typeface="Arial" panose="020B0604020202020204" pitchFamily="34" charset="0"/>
              <a:cs typeface="Arial" panose="020B0604020202020204" pitchFamily="34" charset="0"/>
            </a:endParaRPr>
          </a:p>
          <a:p>
            <a:pPr fontAlgn="t"/>
            <a:r>
              <a:rPr lang="en-US" b="1" dirty="0">
                <a:latin typeface="Arial" panose="020B0604020202020204" pitchFamily="34" charset="0"/>
                <a:cs typeface="Arial" panose="020B0604020202020204" pitchFamily="34" charset="0"/>
              </a:rPr>
              <a:t>Research &amp; Data:</a:t>
            </a:r>
            <a:r>
              <a:rPr lang="en-US"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Collect and analyze data</a:t>
            </a:r>
            <a:r>
              <a:rPr lang="en-US"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document your experience</a:t>
            </a:r>
            <a:r>
              <a:rPr lang="en-US" dirty="0">
                <a:latin typeface="Arial" panose="020B0604020202020204" pitchFamily="34" charset="0"/>
                <a:cs typeface="Arial" panose="020B0604020202020204" pitchFamily="34" charset="0"/>
              </a:rPr>
              <a:t>, and </a:t>
            </a:r>
            <a:r>
              <a:rPr lang="en-US" b="1" dirty="0">
                <a:latin typeface="Arial" panose="020B0604020202020204" pitchFamily="34" charset="0"/>
                <a:cs typeface="Arial" panose="020B0604020202020204" pitchFamily="34" charset="0"/>
              </a:rPr>
              <a:t>create reports/presentations</a:t>
            </a:r>
            <a:r>
              <a:rPr lang="en-US" dirty="0">
                <a:latin typeface="Arial" panose="020B0604020202020204" pitchFamily="34" charset="0"/>
                <a:cs typeface="Arial" panose="020B0604020202020204" pitchFamily="34" charset="0"/>
              </a:rPr>
              <a:t> that drive decisions. </a:t>
            </a:r>
          </a:p>
          <a:p>
            <a:pPr fontAlgn="t"/>
            <a:endParaRPr lang="en-US" b="1" dirty="0">
              <a:latin typeface="Arial" panose="020B0604020202020204" pitchFamily="34" charset="0"/>
              <a:cs typeface="Arial" panose="020B0604020202020204" pitchFamily="34" charset="0"/>
            </a:endParaRPr>
          </a:p>
          <a:p>
            <a:pPr fontAlgn="t"/>
            <a:r>
              <a:rPr lang="en-US" b="1" dirty="0">
                <a:latin typeface="Arial" panose="020B0604020202020204" pitchFamily="34" charset="0"/>
                <a:cs typeface="Arial" panose="020B0604020202020204" pitchFamily="34" charset="0"/>
              </a:rPr>
              <a:t>Teamwork &amp; Leadership:</a:t>
            </a:r>
            <a:r>
              <a:rPr lang="en-US" dirty="0">
                <a:latin typeface="Arial" panose="020B0604020202020204" pitchFamily="34" charset="0"/>
                <a:cs typeface="Arial" panose="020B0604020202020204" pitchFamily="34" charset="0"/>
              </a:rPr>
              <a:t> Participate in </a:t>
            </a:r>
            <a:r>
              <a:rPr lang="en-US" b="1" dirty="0">
                <a:latin typeface="Arial" panose="020B0604020202020204" pitchFamily="34" charset="0"/>
                <a:cs typeface="Arial" panose="020B0604020202020204" pitchFamily="34" charset="0"/>
              </a:rPr>
              <a:t>team meetings</a:t>
            </a:r>
            <a:r>
              <a:rPr lang="en-US" dirty="0">
                <a:latin typeface="Arial" panose="020B0604020202020204" pitchFamily="34" charset="0"/>
                <a:cs typeface="Arial" panose="020B0604020202020204" pitchFamily="34" charset="0"/>
              </a:rPr>
              <a:t> and </a:t>
            </a:r>
            <a:r>
              <a:rPr lang="en-US" b="1" dirty="0">
                <a:latin typeface="Arial" panose="020B0604020202020204" pitchFamily="34" charset="0"/>
                <a:cs typeface="Arial" panose="020B0604020202020204" pitchFamily="34" charset="0"/>
              </a:rPr>
              <a:t>planning sessions</a:t>
            </a:r>
            <a:r>
              <a:rPr lang="en-US" dirty="0">
                <a:latin typeface="Arial" panose="020B0604020202020204" pitchFamily="34" charset="0"/>
                <a:cs typeface="Arial" panose="020B0604020202020204" pitchFamily="34" charset="0"/>
              </a:rPr>
              <a:t>; engage </a:t>
            </a:r>
            <a:r>
              <a:rPr lang="en-US" b="1" dirty="0">
                <a:latin typeface="Arial" panose="020B0604020202020204" pitchFamily="34" charset="0"/>
                <a:cs typeface="Arial" panose="020B0604020202020204" pitchFamily="34" charset="0"/>
              </a:rPr>
              <a:t>youth and women’s or men ‘s groups</a:t>
            </a:r>
            <a:r>
              <a:rPr lang="en-US" dirty="0">
                <a:latin typeface="Arial" panose="020B0604020202020204" pitchFamily="34" charset="0"/>
                <a:cs typeface="Arial" panose="020B0604020202020204" pitchFamily="34" charset="0"/>
              </a:rPr>
              <a:t>—empower others. </a:t>
            </a:r>
          </a:p>
          <a:p>
            <a:pPr fontAlgn="t"/>
            <a:endParaRPr lang="en-US" b="1" dirty="0">
              <a:latin typeface="Arial" panose="020B0604020202020204" pitchFamily="34" charset="0"/>
              <a:cs typeface="Arial" panose="020B0604020202020204" pitchFamily="34" charset="0"/>
            </a:endParaRPr>
          </a:p>
          <a:p>
            <a:pPr fontAlgn="t"/>
            <a:r>
              <a:rPr lang="en-US" b="1" dirty="0">
                <a:latin typeface="Arial" panose="020B0604020202020204" pitchFamily="34" charset="0"/>
                <a:cs typeface="Arial" panose="020B0604020202020204" pitchFamily="34" charset="0"/>
              </a:rPr>
              <a:t>Creativity &amp; Campaigns:</a:t>
            </a:r>
            <a:r>
              <a:rPr lang="en-US" dirty="0">
                <a:latin typeface="Arial" panose="020B0604020202020204" pitchFamily="34" charset="0"/>
                <a:cs typeface="Arial" panose="020B0604020202020204" pitchFamily="34" charset="0"/>
              </a:rPr>
              <a:t> Share your talents (from </a:t>
            </a:r>
            <a:r>
              <a:rPr lang="en-US" b="1" dirty="0">
                <a:latin typeface="Arial" panose="020B0604020202020204" pitchFamily="34" charset="0"/>
                <a:cs typeface="Arial" panose="020B0604020202020204" pitchFamily="34" charset="0"/>
              </a:rPr>
              <a:t>guitar</a:t>
            </a:r>
            <a:r>
              <a:rPr lang="en-US" dirty="0">
                <a:latin typeface="Arial" panose="020B0604020202020204" pitchFamily="34" charset="0"/>
                <a:cs typeface="Arial" panose="020B0604020202020204" pitchFamily="34" charset="0"/>
              </a:rPr>
              <a:t> to </a:t>
            </a:r>
            <a:r>
              <a:rPr lang="en-US" b="1" dirty="0">
                <a:latin typeface="Arial" panose="020B0604020202020204" pitchFamily="34" charset="0"/>
                <a:cs typeface="Arial" panose="020B0604020202020204" pitchFamily="34" charset="0"/>
              </a:rPr>
              <a:t>handicrafts</a:t>
            </a:r>
            <a:r>
              <a:rPr lang="en-US" dirty="0">
                <a:latin typeface="Arial" panose="020B0604020202020204" pitchFamily="34" charset="0"/>
                <a:cs typeface="Arial" panose="020B0604020202020204" pitchFamily="34" charset="0"/>
              </a:rPr>
              <a:t>) and run </a:t>
            </a:r>
            <a:r>
              <a:rPr lang="en-US" b="1" dirty="0">
                <a:latin typeface="Arial" panose="020B0604020202020204" pitchFamily="34" charset="0"/>
                <a:cs typeface="Arial" panose="020B0604020202020204" pitchFamily="34" charset="0"/>
              </a:rPr>
              <a:t>awareness &amp; fundraising</a:t>
            </a:r>
            <a:r>
              <a:rPr lang="en-US" dirty="0">
                <a:latin typeface="Arial" panose="020B0604020202020204" pitchFamily="34" charset="0"/>
                <a:cs typeface="Arial" panose="020B0604020202020204" pitchFamily="34" charset="0"/>
              </a:rPr>
              <a:t> campaigns</a:t>
            </a:r>
          </a:p>
          <a:p>
            <a:pPr fontAlgn="t"/>
            <a:endParaRPr lang="en-US" dirty="0">
              <a:latin typeface="Arial" panose="020B0604020202020204" pitchFamily="34" charset="0"/>
              <a:cs typeface="Arial" panose="020B0604020202020204" pitchFamily="34" charset="0"/>
            </a:endParaRPr>
          </a:p>
          <a:p>
            <a:endParaRPr lang="de-DE" dirty="0"/>
          </a:p>
        </p:txBody>
      </p:sp>
      <p:pic>
        <p:nvPicPr>
          <p:cNvPr id="11" name="Bildplatzhalter 10" descr="Ein Bild, das Menschliches Gesicht, Person, Kleidung, Modeaccessoire enthält.&#10;&#10;KI-generierte Inhalte können fehlerhaft sein.">
            <a:extLst>
              <a:ext uri="{FF2B5EF4-FFF2-40B4-BE49-F238E27FC236}">
                <a16:creationId xmlns:a16="http://schemas.microsoft.com/office/drawing/2014/main" id="{E9894B93-294B-BD61-2F4C-24B6A1A4E169}"/>
              </a:ext>
            </a:extLst>
          </p:cNvPr>
          <p:cNvPicPr>
            <a:picLocks noGrp="1" noChangeAspect="1"/>
          </p:cNvPicPr>
          <p:nvPr>
            <p:ph type="pic" sz="quarter" idx="13"/>
          </p:nvPr>
        </p:nvPicPr>
        <p:blipFill>
          <a:blip r:embed="rId2" cstate="email">
            <a:extLst>
              <a:ext uri="{28A0092B-C50C-407E-A947-70E740481C1C}">
                <a14:useLocalDpi xmlns:a14="http://schemas.microsoft.com/office/drawing/2010/main" val="0"/>
              </a:ext>
            </a:extLst>
          </a:blip>
          <a:srcRect/>
          <a:stretch>
            <a:fillRect/>
          </a:stretch>
        </p:blipFill>
        <p:spPr>
          <a:xfrm rot="16200000">
            <a:off x="-686258" y="735126"/>
            <a:ext cx="3553430" cy="2093203"/>
          </a:xfrm>
        </p:spPr>
      </p:pic>
      <p:pic>
        <p:nvPicPr>
          <p:cNvPr id="6" name="Grafik 5" descr="Ein Bild, das Kleidung, Person, draußen, Gelände enthält.&#10;&#10;KI-generierte Inhalte können fehlerhaft sein.">
            <a:extLst>
              <a:ext uri="{FF2B5EF4-FFF2-40B4-BE49-F238E27FC236}">
                <a16:creationId xmlns:a16="http://schemas.microsoft.com/office/drawing/2014/main" id="{93D654BC-666F-F03F-0D04-EB462873100E}"/>
              </a:ext>
            </a:extLst>
          </p:cNvPr>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a:xfrm>
            <a:off x="42725" y="3657600"/>
            <a:ext cx="2094334" cy="3200400"/>
          </a:xfrm>
          <a:prstGeom prst="rect">
            <a:avLst/>
          </a:prstGeom>
        </p:spPr>
      </p:pic>
    </p:spTree>
    <p:extLst>
      <p:ext uri="{BB962C8B-B14F-4D97-AF65-F5344CB8AC3E}">
        <p14:creationId xmlns:p14="http://schemas.microsoft.com/office/powerpoint/2010/main" val="27674775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44107E-D5E0-07D2-2E29-223E3AEDC000}"/>
              </a:ext>
            </a:extLst>
          </p:cNvPr>
          <p:cNvSpPr>
            <a:spLocks noGrp="1"/>
          </p:cNvSpPr>
          <p:nvPr>
            <p:ph type="title"/>
          </p:nvPr>
        </p:nvSpPr>
        <p:spPr>
          <a:xfrm>
            <a:off x="504510" y="457201"/>
            <a:ext cx="4145582" cy="2230916"/>
          </a:xfrm>
        </p:spPr>
        <p:txBody>
          <a:bodyPr vert="horz" lIns="91440" tIns="45720" rIns="91440" bIns="45720" rtlCol="0" anchor="t">
            <a:normAutofit/>
          </a:bodyPr>
          <a:lstStyle/>
          <a:p>
            <a:pPr fontAlgn="t"/>
            <a:r>
              <a:rPr lang="en-US" b="1" kern="1200" dirty="0">
                <a:latin typeface="+mj-lt"/>
                <a:ea typeface="+mj-ea"/>
                <a:cs typeface="+mj-cs"/>
              </a:rPr>
              <a:t>Safety, Support &amp; House rules</a:t>
            </a:r>
            <a:br>
              <a:rPr lang="en-US" b="1" kern="1200" dirty="0">
                <a:latin typeface="+mj-lt"/>
                <a:ea typeface="+mj-ea"/>
                <a:cs typeface="+mj-cs"/>
              </a:rPr>
            </a:br>
            <a:r>
              <a:rPr lang="en-US" sz="2400" b="1" kern="1200" dirty="0">
                <a:latin typeface="+mj-lt"/>
                <a:ea typeface="+mj-ea"/>
                <a:cs typeface="+mj-cs"/>
              </a:rPr>
              <a:t>(extract)</a:t>
            </a:r>
          </a:p>
        </p:txBody>
      </p:sp>
      <p:graphicFrame>
        <p:nvGraphicFramePr>
          <p:cNvPr id="6" name="Textfeld 3">
            <a:extLst>
              <a:ext uri="{FF2B5EF4-FFF2-40B4-BE49-F238E27FC236}">
                <a16:creationId xmlns:a16="http://schemas.microsoft.com/office/drawing/2014/main" id="{31140263-2C9B-E132-DAE3-7B087652AEC6}"/>
              </a:ext>
            </a:extLst>
          </p:cNvPr>
          <p:cNvGraphicFramePr/>
          <p:nvPr>
            <p:extLst>
              <p:ext uri="{D42A27DB-BD31-4B8C-83A1-F6EECF244321}">
                <p14:modId xmlns:p14="http://schemas.microsoft.com/office/powerpoint/2010/main" val="4167908685"/>
              </p:ext>
            </p:extLst>
          </p:nvPr>
        </p:nvGraphicFramePr>
        <p:xfrm>
          <a:off x="4884234" y="0"/>
          <a:ext cx="6969512"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Grafik 7" descr="Ein Bild, das Menschliches Gesicht, Person, Kleidung, Im Haus enthält.&#10;&#10;KI-generierte Inhalte können fehlerhaft sein.">
            <a:extLst>
              <a:ext uri="{FF2B5EF4-FFF2-40B4-BE49-F238E27FC236}">
                <a16:creationId xmlns:a16="http://schemas.microsoft.com/office/drawing/2014/main" id="{D85592BF-9B93-8B81-B485-D89446B556B6}"/>
              </a:ext>
            </a:extLst>
          </p:cNvPr>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504510" y="3002096"/>
            <a:ext cx="4032174" cy="2688116"/>
          </a:xfrm>
          <a:prstGeom prst="rect">
            <a:avLst/>
          </a:prstGeom>
        </p:spPr>
      </p:pic>
    </p:spTree>
    <p:extLst>
      <p:ext uri="{BB962C8B-B14F-4D97-AF65-F5344CB8AC3E}">
        <p14:creationId xmlns:p14="http://schemas.microsoft.com/office/powerpoint/2010/main" val="7759880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FFDB9A-0850-4B3A-098C-B47BF3D0AD9E}"/>
              </a:ext>
            </a:extLst>
          </p:cNvPr>
          <p:cNvSpPr>
            <a:spLocks noGrp="1"/>
          </p:cNvSpPr>
          <p:nvPr>
            <p:ph type="title"/>
          </p:nvPr>
        </p:nvSpPr>
        <p:spPr>
          <a:xfrm>
            <a:off x="612647" y="320040"/>
            <a:ext cx="6858000" cy="628650"/>
          </a:xfrm>
        </p:spPr>
        <p:txBody>
          <a:bodyPr vert="horz" lIns="91440" tIns="45720" rIns="91440" bIns="45720" rtlCol="0" anchor="b">
            <a:normAutofit/>
          </a:bodyPr>
          <a:lstStyle/>
          <a:p>
            <a:r>
              <a:rPr lang="en-US" sz="3200" b="1" kern="1200" dirty="0">
                <a:latin typeface="Arial" panose="020B0604020202020204" pitchFamily="34" charset="0"/>
                <a:cs typeface="Arial" panose="020B0604020202020204" pitchFamily="34" charset="0"/>
              </a:rPr>
              <a:t>Costs</a:t>
            </a:r>
          </a:p>
        </p:txBody>
      </p:sp>
      <p:sp>
        <p:nvSpPr>
          <p:cNvPr id="3" name="Textfeld 2">
            <a:extLst>
              <a:ext uri="{FF2B5EF4-FFF2-40B4-BE49-F238E27FC236}">
                <a16:creationId xmlns:a16="http://schemas.microsoft.com/office/drawing/2014/main" id="{35563126-3D76-8D78-8EF6-31AC5AE1F332}"/>
              </a:ext>
            </a:extLst>
          </p:cNvPr>
          <p:cNvSpPr txBox="1"/>
          <p:nvPr/>
        </p:nvSpPr>
        <p:spPr>
          <a:xfrm>
            <a:off x="612647" y="1252728"/>
            <a:ext cx="7605936" cy="5500612"/>
          </a:xfrm>
          <a:prstGeom prst="rect">
            <a:avLst/>
          </a:prstGeom>
        </p:spPr>
        <p:txBody>
          <a:bodyPr vert="horz" lIns="91440" tIns="45720" rIns="91440" bIns="45720" rtlCol="0">
            <a:normAutofit lnSpcReduction="10000"/>
          </a:bodyPr>
          <a:lstStyle/>
          <a:p>
            <a:pPr fontAlgn="t">
              <a:lnSpc>
                <a:spcPct val="110000"/>
              </a:lnSpc>
              <a:spcBef>
                <a:spcPts val="1000"/>
              </a:spcBef>
            </a:pPr>
            <a:r>
              <a:rPr lang="en-US" sz="1900" b="1" dirty="0">
                <a:latin typeface="Arial" panose="020B0604020202020204" pitchFamily="34" charset="0"/>
                <a:cs typeface="Arial" panose="020B0604020202020204" pitchFamily="34" charset="0"/>
              </a:rPr>
              <a:t>Minimum is a 2 Weeks stay: </a:t>
            </a:r>
            <a:r>
              <a:rPr lang="en-US" sz="1900" dirty="0">
                <a:latin typeface="Arial" panose="020B0604020202020204" pitchFamily="34" charset="0"/>
                <a:cs typeface="Arial" panose="020B0604020202020204" pitchFamily="34" charset="0"/>
              </a:rPr>
              <a:t>800 EUR</a:t>
            </a:r>
          </a:p>
          <a:p>
            <a:pPr fontAlgn="t">
              <a:lnSpc>
                <a:spcPct val="110000"/>
              </a:lnSpc>
              <a:spcBef>
                <a:spcPts val="1000"/>
              </a:spcBef>
            </a:pPr>
            <a:r>
              <a:rPr lang="en-US" sz="1900" dirty="0">
                <a:latin typeface="Arial" panose="020B0604020202020204" pitchFamily="34" charset="0"/>
                <a:cs typeface="Arial" panose="020B0604020202020204" pitchFamily="34" charset="0"/>
              </a:rPr>
              <a:t>Every additional week: 350 EUR</a:t>
            </a:r>
          </a:p>
          <a:p>
            <a:pPr fontAlgn="t">
              <a:lnSpc>
                <a:spcPct val="110000"/>
              </a:lnSpc>
              <a:spcBef>
                <a:spcPts val="1000"/>
              </a:spcBef>
            </a:pPr>
            <a:r>
              <a:rPr lang="en-US" sz="1900" dirty="0">
                <a:latin typeface="Arial" panose="020B0604020202020204" pitchFamily="34" charset="0"/>
                <a:cs typeface="Arial" panose="020B0604020202020204" pitchFamily="34" charset="0"/>
              </a:rPr>
              <a:t>For a stay longer than 2 months extra conditions may apply.</a:t>
            </a:r>
          </a:p>
          <a:p>
            <a:pPr fontAlgn="t">
              <a:lnSpc>
                <a:spcPct val="110000"/>
              </a:lnSpc>
              <a:spcBef>
                <a:spcPts val="1000"/>
              </a:spcBef>
            </a:pPr>
            <a:r>
              <a:rPr lang="en-US" sz="1900" dirty="0">
                <a:latin typeface="Arial" panose="020B0604020202020204" pitchFamily="34" charset="0"/>
                <a:cs typeface="Arial" panose="020B0604020202020204" pitchFamily="34" charset="0"/>
              </a:rPr>
              <a:t>These costs include intro phase, accommodation and three meals per day) plus local transport costs to the project areas</a:t>
            </a:r>
          </a:p>
          <a:p>
            <a:pPr fontAlgn="t">
              <a:lnSpc>
                <a:spcPct val="110000"/>
              </a:lnSpc>
              <a:spcBef>
                <a:spcPts val="1000"/>
              </a:spcBef>
            </a:pPr>
            <a:r>
              <a:rPr lang="en-US" sz="1900" b="1" dirty="0">
                <a:latin typeface="Arial" panose="020B0604020202020204" pitchFamily="34" charset="0"/>
                <a:cs typeface="Arial" panose="020B0604020202020204" pitchFamily="34" charset="0"/>
              </a:rPr>
              <a:t>Pickup/drop off airport</a:t>
            </a:r>
            <a:r>
              <a:rPr lang="en-US" sz="1900" dirty="0">
                <a:latin typeface="Arial" panose="020B0604020202020204" pitchFamily="34" charset="0"/>
                <a:cs typeface="Arial" panose="020B0604020202020204" pitchFamily="34" charset="0"/>
              </a:rPr>
              <a:t>: ca. </a:t>
            </a:r>
            <a:r>
              <a:rPr lang="en-US" sz="1900">
                <a:latin typeface="Arial" panose="020B0604020202020204" pitchFamily="34" charset="0"/>
                <a:cs typeface="Arial" panose="020B0604020202020204" pitchFamily="34" charset="0"/>
              </a:rPr>
              <a:t>50 </a:t>
            </a:r>
            <a:r>
              <a:rPr lang="en-US" sz="1900" dirty="0">
                <a:latin typeface="Arial" panose="020B0604020202020204" pitchFamily="34" charset="0"/>
                <a:cs typeface="Arial" panose="020B0604020202020204" pitchFamily="34" charset="0"/>
              </a:rPr>
              <a:t>EUR/transport</a:t>
            </a:r>
          </a:p>
          <a:p>
            <a:pPr fontAlgn="t">
              <a:lnSpc>
                <a:spcPct val="110000"/>
              </a:lnSpc>
              <a:spcBef>
                <a:spcPts val="1000"/>
              </a:spcBef>
            </a:pPr>
            <a:r>
              <a:rPr lang="en-US" sz="1900" b="1" dirty="0">
                <a:latin typeface="Arial" panose="020B0604020202020204" pitchFamily="34" charset="0"/>
                <a:cs typeface="Arial" panose="020B0604020202020204" pitchFamily="34" charset="0"/>
              </a:rPr>
              <a:t>Additional Costs:</a:t>
            </a:r>
            <a:r>
              <a:rPr lang="en-US" sz="1900" dirty="0">
                <a:latin typeface="Arial" panose="020B0604020202020204" pitchFamily="34" charset="0"/>
                <a:cs typeface="Arial" panose="020B0604020202020204" pitchFamily="34" charset="0"/>
              </a:rPr>
              <a:t> Travel, excursions, and visits to other NGOs or safari parks can be arranged at extra cost. E.g.</a:t>
            </a:r>
          </a:p>
          <a:p>
            <a:pPr marL="685800" lvl="2" indent="-228600" fontAlgn="t">
              <a:lnSpc>
                <a:spcPct val="110000"/>
              </a:lnSpc>
              <a:spcBef>
                <a:spcPts val="1000"/>
              </a:spcBef>
              <a:buFont typeface="Arial" panose="020B0604020202020204" pitchFamily="34" charset="0"/>
              <a:buChar char="•"/>
            </a:pPr>
            <a:r>
              <a:rPr lang="en-US" sz="1900" b="1" dirty="0">
                <a:latin typeface="Arial" panose="020B0604020202020204" pitchFamily="34" charset="0"/>
                <a:cs typeface="Arial" panose="020B0604020202020204" pitchFamily="34" charset="0"/>
              </a:rPr>
              <a:t>Visits to Other NGOs:</a:t>
            </a:r>
            <a:r>
              <a:rPr lang="en-US" sz="1900" dirty="0">
                <a:latin typeface="Arial" panose="020B0604020202020204" pitchFamily="34" charset="0"/>
                <a:cs typeface="Arial" panose="020B0604020202020204" pitchFamily="34" charset="0"/>
              </a:rPr>
              <a:t> You may visit other SCN Kenya partner organizations to broaden your perspective. (Daily rate plus transport)</a:t>
            </a:r>
          </a:p>
          <a:p>
            <a:pPr marL="685800" lvl="2" indent="-228600" fontAlgn="t">
              <a:lnSpc>
                <a:spcPct val="110000"/>
              </a:lnSpc>
              <a:spcBef>
                <a:spcPts val="1000"/>
              </a:spcBef>
              <a:buFont typeface="Arial" panose="020B0604020202020204" pitchFamily="34" charset="0"/>
              <a:buChar char="•"/>
            </a:pPr>
            <a:r>
              <a:rPr lang="en-US" sz="1900" b="1" dirty="0">
                <a:latin typeface="Arial" panose="020B0604020202020204" pitchFamily="34" charset="0"/>
                <a:cs typeface="Arial" panose="020B0604020202020204" pitchFamily="34" charset="0"/>
              </a:rPr>
              <a:t>Excursions:</a:t>
            </a:r>
            <a:r>
              <a:rPr lang="en-US" sz="1900" dirty="0">
                <a:latin typeface="Arial" panose="020B0604020202020204" pitchFamily="34" charset="0"/>
                <a:cs typeface="Arial" panose="020B0604020202020204" pitchFamily="34" charset="0"/>
              </a:rPr>
              <a:t> Optional trips to local attractions, including safari parks, can be organized.</a:t>
            </a:r>
          </a:p>
          <a:p>
            <a:pPr marL="685800" lvl="2" indent="-228600" fontAlgn="t">
              <a:lnSpc>
                <a:spcPct val="110000"/>
              </a:lnSpc>
              <a:spcBef>
                <a:spcPts val="1000"/>
              </a:spcBef>
              <a:buFont typeface="Arial" panose="020B0604020202020204" pitchFamily="34" charset="0"/>
              <a:buChar char="•"/>
            </a:pPr>
            <a:r>
              <a:rPr lang="en-US" sz="1900" b="1" dirty="0">
                <a:latin typeface="Arial" panose="020B0604020202020204" pitchFamily="34" charset="0"/>
                <a:cs typeface="Arial" panose="020B0604020202020204" pitchFamily="34" charset="0"/>
              </a:rPr>
              <a:t>Cultural Immersion:</a:t>
            </a:r>
            <a:r>
              <a:rPr lang="en-US" sz="1900" dirty="0">
                <a:latin typeface="Arial" panose="020B0604020202020204" pitchFamily="34" charset="0"/>
                <a:cs typeface="Arial" panose="020B0604020202020204" pitchFamily="34" charset="0"/>
              </a:rPr>
              <a:t> Experience Kenyan culture through community events, local markets, and traditional cuisine.</a:t>
            </a:r>
          </a:p>
          <a:p>
            <a:pPr marL="228600" indent="-228600">
              <a:lnSpc>
                <a:spcPct val="110000"/>
              </a:lnSpc>
              <a:spcBef>
                <a:spcPts val="1000"/>
              </a:spcBef>
              <a:buFont typeface="Arial" panose="020B0604020202020204" pitchFamily="34" charset="0"/>
              <a:buChar char="•"/>
            </a:pPr>
            <a:endParaRPr lang="en-US" sz="800" dirty="0"/>
          </a:p>
        </p:txBody>
      </p:sp>
      <p:pic>
        <p:nvPicPr>
          <p:cNvPr id="8" name="Bildplatzhalter 7" descr="Ein Bild, das Kleidung, draußen, Himmel, Person enthält.&#10;&#10;KI-generierte Inhalte können fehlerhaft sein.">
            <a:extLst>
              <a:ext uri="{FF2B5EF4-FFF2-40B4-BE49-F238E27FC236}">
                <a16:creationId xmlns:a16="http://schemas.microsoft.com/office/drawing/2014/main" id="{A6ACEAE5-AD27-CA6B-F714-573C65E5D170}"/>
              </a:ext>
            </a:extLst>
          </p:cNvPr>
          <p:cNvPicPr>
            <a:picLocks noGrp="1" noChangeAspect="1"/>
          </p:cNvPicPr>
          <p:nvPr>
            <p:ph type="pic" sz="quarter" idx="13"/>
          </p:nvPr>
        </p:nvPicPr>
        <p:blipFill>
          <a:blip r:embed="rId2" cstate="email">
            <a:extLst>
              <a:ext uri="{28A0092B-C50C-407E-A947-70E740481C1C}">
                <a14:useLocalDpi xmlns:a14="http://schemas.microsoft.com/office/drawing/2010/main" val="0"/>
              </a:ext>
            </a:extLst>
          </a:blip>
          <a:srcRect/>
          <a:stretch>
            <a:fillRect/>
          </a:stretch>
        </p:blipFill>
        <p:spPr>
          <a:xfrm>
            <a:off x="8547003" y="0"/>
            <a:ext cx="3644997" cy="3405555"/>
          </a:xfrm>
        </p:spPr>
      </p:pic>
      <p:pic>
        <p:nvPicPr>
          <p:cNvPr id="4" name="Grafik 3" descr="Ein Bild, das Im Haus, Wand, Inneneinrichtung, Mobiliar enthält.&#10;&#10;KI-generierte Inhalte können fehlerhaft sein.">
            <a:extLst>
              <a:ext uri="{FF2B5EF4-FFF2-40B4-BE49-F238E27FC236}">
                <a16:creationId xmlns:a16="http://schemas.microsoft.com/office/drawing/2014/main" id="{74468F6D-2A19-FA73-7A09-5CC562D23183}"/>
              </a:ext>
            </a:extLst>
          </p:cNvPr>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a:xfrm>
            <a:off x="8547003" y="3452444"/>
            <a:ext cx="3678668" cy="3405555"/>
          </a:xfrm>
          <a:prstGeom prst="rect">
            <a:avLst/>
          </a:prstGeom>
        </p:spPr>
      </p:pic>
    </p:spTree>
    <p:extLst>
      <p:ext uri="{BB962C8B-B14F-4D97-AF65-F5344CB8AC3E}">
        <p14:creationId xmlns:p14="http://schemas.microsoft.com/office/powerpoint/2010/main" val="10114844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B056A7-3B42-7CB3-A461-79BC097FF4E9}"/>
              </a:ext>
            </a:extLst>
          </p:cNvPr>
          <p:cNvSpPr>
            <a:spLocks noGrp="1"/>
          </p:cNvSpPr>
          <p:nvPr>
            <p:ph type="title"/>
          </p:nvPr>
        </p:nvSpPr>
        <p:spPr>
          <a:xfrm>
            <a:off x="6746488" y="525668"/>
            <a:ext cx="5140712" cy="1169317"/>
          </a:xfrm>
        </p:spPr>
        <p:txBody>
          <a:bodyPr vert="horz" lIns="91440" tIns="45720" rIns="91440" bIns="45720" rtlCol="0" anchor="b">
            <a:normAutofit/>
          </a:bodyPr>
          <a:lstStyle/>
          <a:p>
            <a:r>
              <a:rPr lang="en-US" sz="3200" b="1" kern="1200" dirty="0">
                <a:latin typeface="Arial" panose="020B0604020202020204" pitchFamily="34" charset="0"/>
                <a:cs typeface="Arial" panose="020B0604020202020204" pitchFamily="34" charset="0"/>
              </a:rPr>
              <a:t>Internship Certificate</a:t>
            </a:r>
            <a:br>
              <a:rPr lang="en-US" sz="3400" b="1" kern="1200" dirty="0">
                <a:latin typeface="+mj-lt"/>
                <a:ea typeface="+mj-ea"/>
                <a:cs typeface="+mj-cs"/>
              </a:rPr>
            </a:br>
            <a:endParaRPr lang="en-US" sz="3400" b="1" kern="1200" dirty="0">
              <a:latin typeface="+mj-lt"/>
              <a:ea typeface="+mj-ea"/>
              <a:cs typeface="+mj-cs"/>
            </a:endParaRPr>
          </a:p>
        </p:txBody>
      </p:sp>
      <p:sp>
        <p:nvSpPr>
          <p:cNvPr id="5" name="Textfeld 4">
            <a:extLst>
              <a:ext uri="{FF2B5EF4-FFF2-40B4-BE49-F238E27FC236}">
                <a16:creationId xmlns:a16="http://schemas.microsoft.com/office/drawing/2014/main" id="{7DE8D2C8-1398-69AA-0B5B-B966FD31B434}"/>
              </a:ext>
            </a:extLst>
          </p:cNvPr>
          <p:cNvSpPr txBox="1"/>
          <p:nvPr/>
        </p:nvSpPr>
        <p:spPr>
          <a:xfrm>
            <a:off x="6857999" y="1371601"/>
            <a:ext cx="4951141" cy="5296828"/>
          </a:xfrm>
          <a:prstGeom prst="rect">
            <a:avLst/>
          </a:prstGeom>
        </p:spPr>
        <p:txBody>
          <a:bodyPr vert="horz" lIns="91440" tIns="45720" rIns="91440" bIns="45720" rtlCol="0">
            <a:normAutofit lnSpcReduction="10000"/>
          </a:bodyPr>
          <a:lstStyle/>
          <a:p>
            <a:pPr fontAlgn="t">
              <a:lnSpc>
                <a:spcPct val="110000"/>
              </a:lnSpc>
              <a:spcBef>
                <a:spcPts val="1000"/>
              </a:spcBef>
            </a:pPr>
            <a:r>
              <a:rPr lang="en-US" sz="1900" dirty="0">
                <a:latin typeface="Arial" panose="020B0604020202020204" pitchFamily="34" charset="0"/>
                <a:cs typeface="Arial" panose="020B0604020202020204" pitchFamily="34" charset="0"/>
              </a:rPr>
              <a:t>At the end of the internship, you will receive an official certificate from SCN Kenya, GAASPP, and/or CHW. The certificate will include:</a:t>
            </a:r>
          </a:p>
          <a:p>
            <a:pPr marL="457200" indent="-457200" fontAlgn="t">
              <a:lnSpc>
                <a:spcPct val="110000"/>
              </a:lnSpc>
              <a:spcBef>
                <a:spcPts val="1000"/>
              </a:spcBef>
              <a:buFont typeface="+mj-lt"/>
              <a:buAutoNum type="arabicPeriod"/>
            </a:pPr>
            <a:r>
              <a:rPr lang="en-US" sz="1900" dirty="0">
                <a:latin typeface="Arial" panose="020B0604020202020204" pitchFamily="34" charset="0"/>
                <a:cs typeface="Arial" panose="020B0604020202020204" pitchFamily="34" charset="0"/>
              </a:rPr>
              <a:t>Duration of the internship</a:t>
            </a:r>
          </a:p>
          <a:p>
            <a:pPr marL="457200" indent="-457200" fontAlgn="t">
              <a:lnSpc>
                <a:spcPct val="110000"/>
              </a:lnSpc>
              <a:spcBef>
                <a:spcPts val="1000"/>
              </a:spcBef>
              <a:buFont typeface="+mj-lt"/>
              <a:buAutoNum type="arabicPeriod"/>
            </a:pPr>
            <a:r>
              <a:rPr lang="en-US" sz="1900" dirty="0">
                <a:latin typeface="Arial" panose="020B0604020202020204" pitchFamily="34" charset="0"/>
                <a:cs typeface="Arial" panose="020B0604020202020204" pitchFamily="34" charset="0"/>
              </a:rPr>
              <a:t>Description of main activities and responsibilities</a:t>
            </a:r>
          </a:p>
          <a:p>
            <a:pPr marL="457200" indent="-457200" fontAlgn="t">
              <a:lnSpc>
                <a:spcPct val="110000"/>
              </a:lnSpc>
              <a:spcBef>
                <a:spcPts val="1000"/>
              </a:spcBef>
              <a:buFont typeface="+mj-lt"/>
              <a:buAutoNum type="arabicPeriod"/>
            </a:pPr>
            <a:r>
              <a:rPr lang="en-US" sz="1900" dirty="0">
                <a:latin typeface="Arial" panose="020B0604020202020204" pitchFamily="34" charset="0"/>
                <a:cs typeface="Arial" panose="020B0604020202020204" pitchFamily="34" charset="0"/>
              </a:rPr>
              <a:t>Skills and competencies developed</a:t>
            </a:r>
          </a:p>
          <a:p>
            <a:pPr marL="457200" indent="-457200" fontAlgn="t">
              <a:lnSpc>
                <a:spcPct val="110000"/>
              </a:lnSpc>
              <a:spcBef>
                <a:spcPts val="1000"/>
              </a:spcBef>
              <a:buFont typeface="+mj-lt"/>
              <a:buAutoNum type="arabicPeriod"/>
            </a:pPr>
            <a:r>
              <a:rPr lang="en-US" sz="1900" dirty="0">
                <a:latin typeface="Arial" panose="020B0604020202020204" pitchFamily="34" charset="0"/>
                <a:cs typeface="Arial" panose="020B0604020202020204" pitchFamily="34" charset="0"/>
              </a:rPr>
              <a:t>Project(s) contributed to</a:t>
            </a:r>
          </a:p>
          <a:p>
            <a:pPr marL="457200" indent="-457200" fontAlgn="t">
              <a:lnSpc>
                <a:spcPct val="110000"/>
              </a:lnSpc>
              <a:spcBef>
                <a:spcPts val="1000"/>
              </a:spcBef>
              <a:buFont typeface="+mj-lt"/>
              <a:buAutoNum type="arabicPeriod"/>
            </a:pPr>
            <a:r>
              <a:rPr lang="en-US" sz="1900" dirty="0">
                <a:latin typeface="Arial" panose="020B0604020202020204" pitchFamily="34" charset="0"/>
                <a:cs typeface="Arial" panose="020B0604020202020204" pitchFamily="34" charset="0"/>
              </a:rPr>
              <a:t>Assessment of performance and engagement</a:t>
            </a:r>
          </a:p>
          <a:p>
            <a:pPr fontAlgn="t">
              <a:lnSpc>
                <a:spcPct val="110000"/>
              </a:lnSpc>
              <a:spcBef>
                <a:spcPts val="1000"/>
              </a:spcBef>
            </a:pPr>
            <a:endParaRPr lang="en-US" sz="1900" dirty="0">
              <a:latin typeface="Arial" panose="020B0604020202020204" pitchFamily="34" charset="0"/>
              <a:cs typeface="Arial" panose="020B0604020202020204" pitchFamily="34" charset="0"/>
            </a:endParaRPr>
          </a:p>
          <a:p>
            <a:pPr fontAlgn="t">
              <a:lnSpc>
                <a:spcPct val="110000"/>
              </a:lnSpc>
              <a:spcBef>
                <a:spcPts val="1000"/>
              </a:spcBef>
            </a:pPr>
            <a:r>
              <a:rPr lang="en-US" sz="1900" dirty="0">
                <a:latin typeface="Arial" panose="020B0604020202020204" pitchFamily="34" charset="0"/>
                <a:cs typeface="Arial" panose="020B0604020202020204" pitchFamily="34" charset="0"/>
              </a:rPr>
              <a:t>This certificate can be used as a valuable addition to your CV.</a:t>
            </a:r>
          </a:p>
          <a:p>
            <a:pPr marL="457200" indent="-457200">
              <a:lnSpc>
                <a:spcPct val="110000"/>
              </a:lnSpc>
              <a:spcBef>
                <a:spcPts val="1000"/>
              </a:spcBef>
              <a:buFont typeface="+mj-lt"/>
              <a:buAutoNum type="arabicPeriod"/>
            </a:pPr>
            <a:endParaRPr lang="en-US" sz="800" dirty="0"/>
          </a:p>
        </p:txBody>
      </p:sp>
      <p:pic>
        <p:nvPicPr>
          <p:cNvPr id="9" name="Grafik 8" descr="Ein Bild, das Kleidung, Person, Schuhwerk, Junge enthält.&#10;&#10;KI-generierte Inhalte können fehlerhaft sein.">
            <a:extLst>
              <a:ext uri="{FF2B5EF4-FFF2-40B4-BE49-F238E27FC236}">
                <a16:creationId xmlns:a16="http://schemas.microsoft.com/office/drawing/2014/main" id="{90692241-B6CD-15F7-9BAA-EEB64C6B64A3}"/>
              </a:ext>
            </a:extLst>
          </p:cNvPr>
          <p:cNvPicPr>
            <a:picLocks noChangeAspect="1"/>
          </p:cNvPicPr>
          <p:nvPr/>
        </p:nvPicPr>
        <p:blipFill>
          <a:blip r:embed="rId2" cstate="screen">
            <a:extLst>
              <a:ext uri="{28A0092B-C50C-407E-A947-70E740481C1C}">
                <a14:useLocalDpi xmlns:a14="http://schemas.microsoft.com/office/drawing/2010/main" val="0"/>
              </a:ext>
            </a:extLst>
          </a:blip>
          <a:srcRect/>
          <a:stretch>
            <a:fillRect/>
          </a:stretch>
        </p:blipFill>
        <p:spPr>
          <a:xfrm>
            <a:off x="0" y="0"/>
            <a:ext cx="6668428" cy="6857999"/>
          </a:xfrm>
          <a:prstGeom prst="rect">
            <a:avLst/>
          </a:prstGeom>
        </p:spPr>
      </p:pic>
    </p:spTree>
    <p:extLst>
      <p:ext uri="{BB962C8B-B14F-4D97-AF65-F5344CB8AC3E}">
        <p14:creationId xmlns:p14="http://schemas.microsoft.com/office/powerpoint/2010/main" val="35362547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E29D1A6-53AE-DD79-6DA5-FB20AF651349}"/>
              </a:ext>
            </a:extLst>
          </p:cNvPr>
          <p:cNvSpPr>
            <a:spLocks noGrp="1"/>
          </p:cNvSpPr>
          <p:nvPr>
            <p:ph type="title"/>
          </p:nvPr>
        </p:nvSpPr>
        <p:spPr>
          <a:xfrm>
            <a:off x="827683" y="278780"/>
            <a:ext cx="6135624" cy="864220"/>
          </a:xfrm>
        </p:spPr>
        <p:txBody>
          <a:bodyPr vert="horz" lIns="91440" tIns="45720" rIns="91440" bIns="45720" rtlCol="0" anchor="b">
            <a:normAutofit/>
          </a:bodyPr>
          <a:lstStyle/>
          <a:p>
            <a:r>
              <a:rPr lang="en-US" b="1" kern="1200" dirty="0">
                <a:latin typeface="+mj-lt"/>
                <a:ea typeface="+mj-ea"/>
                <a:cs typeface="+mj-cs"/>
              </a:rPr>
              <a:t>How to apply</a:t>
            </a:r>
          </a:p>
        </p:txBody>
      </p:sp>
      <p:sp>
        <p:nvSpPr>
          <p:cNvPr id="3" name="Textfeld 2">
            <a:extLst>
              <a:ext uri="{FF2B5EF4-FFF2-40B4-BE49-F238E27FC236}">
                <a16:creationId xmlns:a16="http://schemas.microsoft.com/office/drawing/2014/main" id="{92A48C0F-4234-3E26-6CF8-C48BC8F1EC02}"/>
              </a:ext>
            </a:extLst>
          </p:cNvPr>
          <p:cNvSpPr txBox="1"/>
          <p:nvPr/>
        </p:nvSpPr>
        <p:spPr>
          <a:xfrm>
            <a:off x="612774" y="1828800"/>
            <a:ext cx="7048114" cy="4489704"/>
          </a:xfrm>
          <a:prstGeom prst="rect">
            <a:avLst/>
          </a:prstGeom>
        </p:spPr>
        <p:txBody>
          <a:bodyPr vert="horz" lIns="91440" tIns="45720" rIns="91440" bIns="45720" rtlCol="0">
            <a:noAutofit/>
          </a:bodyPr>
          <a:lstStyle/>
          <a:p>
            <a:pPr fontAlgn="t">
              <a:lnSpc>
                <a:spcPct val="110000"/>
              </a:lnSpc>
              <a:spcBef>
                <a:spcPts val="1000"/>
              </a:spcBef>
            </a:pPr>
            <a:r>
              <a:rPr lang="en-US" sz="1600" dirty="0">
                <a:latin typeface="Arial" panose="020B0604020202020204" pitchFamily="34" charset="0"/>
                <a:cs typeface="Arial" panose="020B0604020202020204" pitchFamily="34" charset="0"/>
              </a:rPr>
              <a:t>To apply for the program, please prepare and submit the following documents to GAASPP and CHW (addresses you find in the ppt organizational details) </a:t>
            </a:r>
          </a:p>
          <a:p>
            <a:pPr marL="228600" indent="-228600" fontAlgn="t">
              <a:lnSpc>
                <a:spcPct val="110000"/>
              </a:lnSpc>
              <a:spcBef>
                <a:spcPts val="1000"/>
              </a:spcBef>
              <a:buFont typeface="Arial" panose="020B0604020202020204" pitchFamily="34" charset="0"/>
              <a:buChar char="•"/>
            </a:pPr>
            <a:r>
              <a:rPr lang="en-US" sz="1600" b="1" dirty="0">
                <a:latin typeface="Arial" panose="020B0604020202020204" pitchFamily="34" charset="0"/>
                <a:cs typeface="Arial" panose="020B0604020202020204" pitchFamily="34" charset="0"/>
              </a:rPr>
              <a:t>Curriculum Vitae (CV)</a:t>
            </a:r>
          </a:p>
          <a:p>
            <a:pPr marL="228600" indent="-228600" fontAlgn="t">
              <a:lnSpc>
                <a:spcPct val="110000"/>
              </a:lnSpc>
              <a:spcBef>
                <a:spcPts val="1000"/>
              </a:spcBef>
              <a:buFont typeface="Arial" panose="020B0604020202020204" pitchFamily="34" charset="0"/>
              <a:buChar char="•"/>
            </a:pPr>
            <a:r>
              <a:rPr lang="en-US" sz="1600" b="1" dirty="0">
                <a:latin typeface="Arial" panose="020B0604020202020204" pitchFamily="34" charset="0"/>
                <a:cs typeface="Arial" panose="020B0604020202020204" pitchFamily="34" charset="0"/>
              </a:rPr>
              <a:t>Motivation Letter</a:t>
            </a:r>
            <a:r>
              <a:rPr lang="en-US" sz="1600" dirty="0">
                <a:latin typeface="Arial" panose="020B0604020202020204" pitchFamily="34" charset="0"/>
                <a:cs typeface="Arial" panose="020B0604020202020204" pitchFamily="34" charset="0"/>
              </a:rPr>
              <a:t> (explaining your interest, relevant skills, and preferred focus area)</a:t>
            </a:r>
          </a:p>
          <a:p>
            <a:pPr marL="228600" indent="-228600" fontAlgn="t">
              <a:lnSpc>
                <a:spcPct val="110000"/>
              </a:lnSpc>
              <a:spcBef>
                <a:spcPts val="1000"/>
              </a:spcBef>
              <a:buFont typeface="Arial" panose="020B0604020202020204" pitchFamily="34" charset="0"/>
              <a:buChar char="•"/>
            </a:pPr>
            <a:r>
              <a:rPr lang="en-US" sz="1600" b="1" dirty="0">
                <a:latin typeface="Arial" panose="020B0604020202020204" pitchFamily="34" charset="0"/>
                <a:cs typeface="Arial" panose="020B0604020202020204" pitchFamily="34" charset="0"/>
              </a:rPr>
              <a:t>Reference Letter</a:t>
            </a:r>
            <a:r>
              <a:rPr lang="en-US" sz="1600" dirty="0">
                <a:latin typeface="Arial" panose="020B0604020202020204" pitchFamily="34" charset="0"/>
                <a:cs typeface="Arial" panose="020B0604020202020204" pitchFamily="34" charset="0"/>
              </a:rPr>
              <a:t> (from a lecturer or supervisor, if available)</a:t>
            </a:r>
          </a:p>
          <a:p>
            <a:pPr marL="228600" indent="-228600" fontAlgn="t">
              <a:lnSpc>
                <a:spcPct val="110000"/>
              </a:lnSpc>
              <a:spcBef>
                <a:spcPts val="1000"/>
              </a:spcBef>
              <a:buFont typeface="Arial" panose="020B0604020202020204" pitchFamily="34" charset="0"/>
              <a:buChar char="•"/>
            </a:pPr>
            <a:r>
              <a:rPr lang="en-US" sz="1600" b="1" dirty="0">
                <a:latin typeface="Arial" panose="020B0604020202020204" pitchFamily="34" charset="0"/>
                <a:cs typeface="Arial" panose="020B0604020202020204" pitchFamily="34" charset="0"/>
              </a:rPr>
              <a:t>Copy of Passport</a:t>
            </a:r>
          </a:p>
          <a:p>
            <a:pPr marL="228600" indent="-228600" fontAlgn="t">
              <a:lnSpc>
                <a:spcPct val="110000"/>
              </a:lnSpc>
              <a:spcBef>
                <a:spcPts val="1000"/>
              </a:spcBef>
              <a:buFont typeface="Arial" panose="020B0604020202020204" pitchFamily="34" charset="0"/>
              <a:buChar char="•"/>
            </a:pPr>
            <a:r>
              <a:rPr lang="en-US" sz="1600" b="1" dirty="0">
                <a:latin typeface="Arial" panose="020B0604020202020204" pitchFamily="34" charset="0"/>
                <a:cs typeface="Arial" panose="020B0604020202020204" pitchFamily="34" charset="0"/>
              </a:rPr>
              <a:t>Preferred Internship Dates</a:t>
            </a:r>
            <a:r>
              <a:rPr lang="en-US" sz="1600" dirty="0">
                <a:latin typeface="Arial" panose="020B0604020202020204" pitchFamily="34" charset="0"/>
                <a:cs typeface="Arial" panose="020B0604020202020204" pitchFamily="34" charset="0"/>
              </a:rPr>
              <a:t> (start and end)</a:t>
            </a:r>
          </a:p>
          <a:p>
            <a:pPr marL="228600" indent="-228600" fontAlgn="t">
              <a:lnSpc>
                <a:spcPct val="110000"/>
              </a:lnSpc>
              <a:spcBef>
                <a:spcPts val="1000"/>
              </a:spcBef>
              <a:buFont typeface="Arial" panose="020B0604020202020204" pitchFamily="34" charset="0"/>
              <a:buChar char="•"/>
            </a:pPr>
            <a:r>
              <a:rPr lang="en-US" sz="1600" b="1" dirty="0">
                <a:latin typeface="Arial" panose="020B0604020202020204" pitchFamily="34" charset="0"/>
                <a:cs typeface="Arial" panose="020B0604020202020204" pitchFamily="34" charset="0"/>
              </a:rPr>
              <a:t>Any Special Requirements</a:t>
            </a:r>
            <a:r>
              <a:rPr lang="en-US" sz="1600" dirty="0">
                <a:latin typeface="Arial" panose="020B0604020202020204" pitchFamily="34" charset="0"/>
                <a:cs typeface="Arial" panose="020B0604020202020204" pitchFamily="34" charset="0"/>
              </a:rPr>
              <a:t> (dietary, medical, etc.)</a:t>
            </a:r>
            <a:endParaRPr lang="en-US" sz="1600" dirty="0"/>
          </a:p>
        </p:txBody>
      </p:sp>
      <p:pic>
        <p:nvPicPr>
          <p:cNvPr id="10" name="Grafik 9" descr="Ein Bild, das Person, Menschliches Gesicht, Kleidung, Brille enthält.&#10;&#10;KI-generierte Inhalte können fehlerhaft sein.">
            <a:extLst>
              <a:ext uri="{FF2B5EF4-FFF2-40B4-BE49-F238E27FC236}">
                <a16:creationId xmlns:a16="http://schemas.microsoft.com/office/drawing/2014/main" id="{E14C0317-DC9B-90F2-CE14-B052C22B2DA6}"/>
              </a:ext>
            </a:extLst>
          </p:cNvPr>
          <p:cNvPicPr>
            <a:picLocks noChangeAspect="1"/>
          </p:cNvPicPr>
          <p:nvPr/>
        </p:nvPicPr>
        <p:blipFill>
          <a:blip r:embed="rId2" cstate="screen">
            <a:extLst>
              <a:ext uri="{28A0092B-C50C-407E-A947-70E740481C1C}">
                <a14:useLocalDpi xmlns:a14="http://schemas.microsoft.com/office/drawing/2010/main" val="0"/>
              </a:ext>
            </a:extLst>
          </a:blip>
          <a:srcRect b="-2"/>
          <a:stretch>
            <a:fillRect/>
          </a:stretch>
        </p:blipFill>
        <p:spPr>
          <a:xfrm>
            <a:off x="8296506" y="10"/>
            <a:ext cx="3895493" cy="6857990"/>
          </a:xfrm>
          <a:prstGeom prst="rect">
            <a:avLst/>
          </a:prstGeom>
          <a:noFill/>
        </p:spPr>
      </p:pic>
    </p:spTree>
    <p:extLst>
      <p:ext uri="{BB962C8B-B14F-4D97-AF65-F5344CB8AC3E}">
        <p14:creationId xmlns:p14="http://schemas.microsoft.com/office/powerpoint/2010/main" val="12248069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4E5379-AB59-FB4A-BBF6-D1637E646194}"/>
              </a:ext>
            </a:extLst>
          </p:cNvPr>
          <p:cNvSpPr>
            <a:spLocks noGrp="1"/>
          </p:cNvSpPr>
          <p:nvPr>
            <p:ph type="title"/>
          </p:nvPr>
        </p:nvSpPr>
        <p:spPr>
          <a:xfrm>
            <a:off x="973854" y="93643"/>
            <a:ext cx="10681992" cy="932688"/>
          </a:xfrm>
        </p:spPr>
        <p:txBody>
          <a:bodyPr vert="horz" lIns="91440" tIns="45720" rIns="91440" bIns="45720" rtlCol="0" anchor="b">
            <a:normAutofit/>
          </a:bodyPr>
          <a:lstStyle/>
          <a:p>
            <a:r>
              <a:rPr lang="en-US" b="1" kern="1200" dirty="0"/>
              <a:t>Exchange Program procedure &amp; timeline</a:t>
            </a:r>
          </a:p>
        </p:txBody>
      </p:sp>
      <p:sp>
        <p:nvSpPr>
          <p:cNvPr id="6" name="Rectangle 3">
            <a:extLst>
              <a:ext uri="{FF2B5EF4-FFF2-40B4-BE49-F238E27FC236}">
                <a16:creationId xmlns:a16="http://schemas.microsoft.com/office/drawing/2014/main" id="{6D5C9542-8527-614D-D668-F3E9DF59AFB5}"/>
              </a:ext>
            </a:extLst>
          </p:cNvPr>
          <p:cNvSpPr>
            <a:spLocks noChangeArrowheads="1"/>
          </p:cNvSpPr>
          <p:nvPr/>
        </p:nvSpPr>
        <p:spPr bwMode="auto">
          <a:xfrm>
            <a:off x="0" y="-70347"/>
            <a:ext cx="65" cy="629645"/>
          </a:xfrm>
          <a:prstGeom prst="rect">
            <a:avLst/>
          </a:prstGeom>
          <a:solidFill>
            <a:srgbClr val="FAFA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22218" rIns="0" bIns="22218" numCol="1" anchor="ctr" anchorCtr="0" compatLnSpc="1">
            <a:prstTxWarp prst="textNoShape">
              <a:avLst/>
            </a:prstTxWarp>
            <a:spAutoFit/>
          </a:bodyPr>
          <a:lstStyle/>
          <a:p>
            <a:pPr marL="0" marR="0" lvl="0" indent="0" algn="l" defTabSz="914400" rtl="0" eaLnBrk="0" fontAlgn="base" latinLnBrk="0" hangingPunct="0">
              <a:spcBef>
                <a:spcPct val="0"/>
              </a:spcBef>
              <a:spcAft>
                <a:spcPts val="600"/>
              </a:spcAft>
              <a:buClrTx/>
              <a:buSzTx/>
              <a:buFontTx/>
              <a:buNone/>
              <a:tabLst/>
            </a:pPr>
            <a:endParaRPr kumimoji="0" lang="de-DE" altLang="de-DE" sz="1500" b="1" i="0" u="none" strike="noStrike" cap="none" normalizeH="0" baseline="0">
              <a:ln>
                <a:noFill/>
              </a:ln>
              <a:solidFill>
                <a:srgbClr val="424242"/>
              </a:solidFill>
              <a:effectLst/>
              <a:latin typeface="Segoe Sans"/>
            </a:endParaRPr>
          </a:p>
          <a:p>
            <a:pPr marL="0" marR="0" lvl="0" indent="0" algn="l" defTabSz="914400" rtl="0" eaLnBrk="0" fontAlgn="base" latinLnBrk="0" hangingPunct="0">
              <a:spcBef>
                <a:spcPct val="0"/>
              </a:spcBef>
              <a:spcAft>
                <a:spcPts val="600"/>
              </a:spcAft>
              <a:buClrTx/>
              <a:buSzTx/>
              <a:buFontTx/>
              <a:buNone/>
              <a:tabLst/>
            </a:pPr>
            <a:endParaRPr kumimoji="0" lang="de-DE" altLang="de-DE" sz="1800" b="0" i="0" u="none" strike="noStrike" cap="none" normalizeH="0" baseline="0">
              <a:ln>
                <a:noFill/>
              </a:ln>
              <a:solidFill>
                <a:schemeClr val="tx1"/>
              </a:solidFill>
              <a:effectLst/>
              <a:latin typeface="Arial" panose="020B0604020202020204" pitchFamily="34" charset="0"/>
            </a:endParaRPr>
          </a:p>
        </p:txBody>
      </p:sp>
      <p:graphicFrame>
        <p:nvGraphicFramePr>
          <p:cNvPr id="9" name="Textfeld 6">
            <a:extLst>
              <a:ext uri="{FF2B5EF4-FFF2-40B4-BE49-F238E27FC236}">
                <a16:creationId xmlns:a16="http://schemas.microsoft.com/office/drawing/2014/main" id="{2465B9AD-66CC-D8E0-3FB7-BF715EDFF77D}"/>
              </a:ext>
            </a:extLst>
          </p:cNvPr>
          <p:cNvGraphicFramePr/>
          <p:nvPr>
            <p:extLst>
              <p:ext uri="{D42A27DB-BD31-4B8C-83A1-F6EECF244321}">
                <p14:modId xmlns:p14="http://schemas.microsoft.com/office/powerpoint/2010/main" val="3170499142"/>
              </p:ext>
            </p:extLst>
          </p:nvPr>
        </p:nvGraphicFramePr>
        <p:xfrm>
          <a:off x="169622" y="1252728"/>
          <a:ext cx="11486224" cy="55116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315091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platzhalter 7">
            <a:extLst>
              <a:ext uri="{FF2B5EF4-FFF2-40B4-BE49-F238E27FC236}">
                <a16:creationId xmlns:a16="http://schemas.microsoft.com/office/drawing/2014/main" id="{B48A2DD7-2C72-9A58-758C-1974624B1845}"/>
              </a:ext>
            </a:extLst>
          </p:cNvPr>
          <p:cNvSpPr>
            <a:spLocks noGrp="1"/>
          </p:cNvSpPr>
          <p:nvPr>
            <p:ph type="body" sz="half" idx="2"/>
          </p:nvPr>
        </p:nvSpPr>
        <p:spPr>
          <a:xfrm>
            <a:off x="474183" y="2880000"/>
            <a:ext cx="9805040" cy="3434638"/>
          </a:xfrm>
        </p:spPr>
        <p:txBody>
          <a:bodyPr/>
          <a:lstStyle/>
          <a:p>
            <a:r>
              <a:rPr lang="de-DE" sz="3200" b="1" dirty="0" err="1">
                <a:latin typeface="Arial" panose="020B0604020202020204" pitchFamily="34" charset="0"/>
                <a:cs typeface="Arial" panose="020B0604020202020204" pitchFamily="34" charset="0"/>
              </a:rPr>
              <a:t>We</a:t>
            </a:r>
            <a:r>
              <a:rPr lang="de-DE" sz="3200" b="1" dirty="0">
                <a:latin typeface="Arial" panose="020B0604020202020204" pitchFamily="34" charset="0"/>
                <a:cs typeface="Arial" panose="020B0604020202020204" pitchFamily="34" charset="0"/>
              </a:rPr>
              <a:t> </a:t>
            </a:r>
            <a:r>
              <a:rPr lang="de-DE" sz="3200" b="1" dirty="0" err="1">
                <a:latin typeface="Arial" panose="020B0604020202020204" pitchFamily="34" charset="0"/>
                <a:cs typeface="Arial" panose="020B0604020202020204" pitchFamily="34" charset="0"/>
              </a:rPr>
              <a:t>look</a:t>
            </a:r>
            <a:r>
              <a:rPr lang="de-DE" sz="3200" b="1" dirty="0">
                <a:latin typeface="Arial" panose="020B0604020202020204" pitchFamily="34" charset="0"/>
                <a:cs typeface="Arial" panose="020B0604020202020204" pitchFamily="34" charset="0"/>
              </a:rPr>
              <a:t> </a:t>
            </a:r>
            <a:r>
              <a:rPr lang="de-DE" sz="3200" b="1" dirty="0" err="1">
                <a:latin typeface="Arial" panose="020B0604020202020204" pitchFamily="34" charset="0"/>
                <a:cs typeface="Arial" panose="020B0604020202020204" pitchFamily="34" charset="0"/>
              </a:rPr>
              <a:t>forward</a:t>
            </a:r>
            <a:r>
              <a:rPr lang="de-DE" sz="3200" b="1" dirty="0">
                <a:latin typeface="Arial" panose="020B0604020202020204" pitchFamily="34" charset="0"/>
                <a:cs typeface="Arial" panose="020B0604020202020204" pitchFamily="34" charset="0"/>
              </a:rPr>
              <a:t> </a:t>
            </a:r>
            <a:r>
              <a:rPr lang="de-DE" sz="3200" b="1" dirty="0" err="1">
                <a:latin typeface="Arial" panose="020B0604020202020204" pitchFamily="34" charset="0"/>
                <a:cs typeface="Arial" panose="020B0604020202020204" pitchFamily="34" charset="0"/>
              </a:rPr>
              <a:t>to</a:t>
            </a:r>
            <a:r>
              <a:rPr lang="de-DE" sz="3200" b="1" dirty="0">
                <a:latin typeface="Arial" panose="020B0604020202020204" pitchFamily="34" charset="0"/>
                <a:cs typeface="Arial" panose="020B0604020202020204" pitchFamily="34" charset="0"/>
              </a:rPr>
              <a:t> </a:t>
            </a:r>
            <a:r>
              <a:rPr lang="de-DE" sz="3200" b="1" dirty="0" err="1">
                <a:latin typeface="Arial" panose="020B0604020202020204" pitchFamily="34" charset="0"/>
                <a:cs typeface="Arial" panose="020B0604020202020204" pitchFamily="34" charset="0"/>
              </a:rPr>
              <a:t>meeting</a:t>
            </a:r>
            <a:r>
              <a:rPr lang="de-DE" sz="3200" b="1" dirty="0">
                <a:latin typeface="Arial" panose="020B0604020202020204" pitchFamily="34" charset="0"/>
                <a:cs typeface="Arial" panose="020B0604020202020204" pitchFamily="34" charset="0"/>
              </a:rPr>
              <a:t> </a:t>
            </a:r>
            <a:r>
              <a:rPr lang="de-DE" sz="3200" b="1" dirty="0" err="1">
                <a:latin typeface="Arial" panose="020B0604020202020204" pitchFamily="34" charset="0"/>
                <a:cs typeface="Arial" panose="020B0604020202020204" pitchFamily="34" charset="0"/>
              </a:rPr>
              <a:t>you</a:t>
            </a:r>
            <a:r>
              <a:rPr lang="de-DE" sz="3200" b="1" dirty="0">
                <a:latin typeface="Arial" panose="020B0604020202020204" pitchFamily="34" charset="0"/>
                <a:cs typeface="Arial" panose="020B0604020202020204" pitchFamily="34" charset="0"/>
              </a:rPr>
              <a:t> </a:t>
            </a:r>
            <a:r>
              <a:rPr lang="de-DE" sz="3200" b="1" dirty="0" err="1">
                <a:latin typeface="Arial" panose="020B0604020202020204" pitchFamily="34" charset="0"/>
                <a:cs typeface="Arial" panose="020B0604020202020204" pitchFamily="34" charset="0"/>
              </a:rPr>
              <a:t>soon</a:t>
            </a:r>
            <a:r>
              <a:rPr lang="de-DE" sz="3200" b="1" dirty="0">
                <a:latin typeface="Arial" panose="020B0604020202020204" pitchFamily="34" charset="0"/>
                <a:cs typeface="Arial" panose="020B0604020202020204" pitchFamily="34" charset="0"/>
              </a:rPr>
              <a:t> in </a:t>
            </a:r>
            <a:r>
              <a:rPr lang="de-DE" sz="3200" b="1" dirty="0" err="1">
                <a:latin typeface="Arial" panose="020B0604020202020204" pitchFamily="34" charset="0"/>
                <a:cs typeface="Arial" panose="020B0604020202020204" pitchFamily="34" charset="0"/>
              </a:rPr>
              <a:t>Kenya</a:t>
            </a:r>
            <a:r>
              <a:rPr lang="de-DE" sz="3200" dirty="0">
                <a:latin typeface="Arial" panose="020B0604020202020204" pitchFamily="34" charset="0"/>
                <a:cs typeface="Arial" panose="020B0604020202020204" pitchFamily="34" charset="0"/>
              </a:rPr>
              <a:t>!</a:t>
            </a:r>
          </a:p>
          <a:p>
            <a:r>
              <a:rPr lang="de-DE" sz="1800" dirty="0" err="1">
                <a:latin typeface="Arial" panose="020B0604020202020204" pitchFamily="34" charset="0"/>
                <a:cs typeface="Arial" panose="020B0604020202020204" pitchFamily="34" charset="0"/>
              </a:rPr>
              <a:t>For</a:t>
            </a:r>
            <a:r>
              <a:rPr lang="de-DE" sz="1800" dirty="0">
                <a:latin typeface="Arial" panose="020B0604020202020204" pitchFamily="34" charset="0"/>
                <a:cs typeface="Arial" panose="020B0604020202020204" pitchFamily="34" charset="0"/>
              </a:rPr>
              <a:t> </a:t>
            </a:r>
            <a:r>
              <a:rPr lang="de-DE" sz="1800" dirty="0" err="1">
                <a:latin typeface="Arial" panose="020B0604020202020204" pitchFamily="34" charset="0"/>
                <a:cs typeface="Arial" panose="020B0604020202020204" pitchFamily="34" charset="0"/>
              </a:rPr>
              <a:t>any</a:t>
            </a:r>
            <a:r>
              <a:rPr lang="de-DE" sz="1800" dirty="0">
                <a:latin typeface="Arial" panose="020B0604020202020204" pitchFamily="34" charset="0"/>
                <a:cs typeface="Arial" panose="020B0604020202020204" pitchFamily="34" charset="0"/>
              </a:rPr>
              <a:t> </a:t>
            </a:r>
            <a:r>
              <a:rPr lang="de-DE" sz="1800" dirty="0" err="1">
                <a:latin typeface="Arial" panose="020B0604020202020204" pitchFamily="34" charset="0"/>
                <a:cs typeface="Arial" panose="020B0604020202020204" pitchFamily="34" charset="0"/>
              </a:rPr>
              <a:t>questions</a:t>
            </a:r>
            <a:r>
              <a:rPr lang="de-DE" sz="1800" dirty="0">
                <a:latin typeface="Arial" panose="020B0604020202020204" pitchFamily="34" charset="0"/>
                <a:cs typeface="Arial" panose="020B0604020202020204" pitchFamily="34" charset="0"/>
              </a:rPr>
              <a:t>, </a:t>
            </a:r>
            <a:r>
              <a:rPr lang="de-DE" sz="1800" dirty="0" err="1">
                <a:latin typeface="Arial" panose="020B0604020202020204" pitchFamily="34" charset="0"/>
                <a:cs typeface="Arial" panose="020B0604020202020204" pitchFamily="34" charset="0"/>
              </a:rPr>
              <a:t>please</a:t>
            </a:r>
            <a:r>
              <a:rPr lang="de-DE" sz="1800" dirty="0">
                <a:latin typeface="Arial" panose="020B0604020202020204" pitchFamily="34" charset="0"/>
                <a:cs typeface="Arial" panose="020B0604020202020204" pitchFamily="34" charset="0"/>
              </a:rPr>
              <a:t> </a:t>
            </a:r>
            <a:r>
              <a:rPr lang="de-DE" sz="1800" dirty="0" err="1">
                <a:latin typeface="Arial" panose="020B0604020202020204" pitchFamily="34" charset="0"/>
                <a:cs typeface="Arial" panose="020B0604020202020204" pitchFamily="34" charset="0"/>
              </a:rPr>
              <a:t>contact</a:t>
            </a:r>
            <a:r>
              <a:rPr lang="de-DE" sz="1800" dirty="0">
                <a:latin typeface="Arial" panose="020B0604020202020204" pitchFamily="34" charset="0"/>
                <a:cs typeface="Arial" panose="020B0604020202020204" pitchFamily="34" charset="0"/>
              </a:rPr>
              <a:t> </a:t>
            </a:r>
            <a:r>
              <a:rPr lang="de-DE" sz="1800" dirty="0">
                <a:latin typeface="Arial" panose="020B0604020202020204" pitchFamily="34" charset="0"/>
                <a:cs typeface="Arial" panose="020B0604020202020204" pitchFamily="34" charset="0"/>
                <a:hlinkClick r:id="rId2"/>
              </a:rPr>
              <a:t>scnkenya@gmail.com</a:t>
            </a:r>
            <a:r>
              <a:rPr lang="de-DE" sz="1800" dirty="0">
                <a:latin typeface="Arial" panose="020B0604020202020204" pitchFamily="34" charset="0"/>
                <a:cs typeface="Arial" panose="020B0604020202020204" pitchFamily="34" charset="0"/>
              </a:rPr>
              <a:t> </a:t>
            </a:r>
            <a:r>
              <a:rPr lang="de-DE" sz="1800" dirty="0" err="1">
                <a:latin typeface="Arial" panose="020B0604020202020204" pitchFamily="34" charset="0"/>
                <a:cs typeface="Arial" panose="020B0604020202020204" pitchFamily="34" charset="0"/>
              </a:rPr>
              <a:t>or</a:t>
            </a:r>
            <a:r>
              <a:rPr lang="de-DE" sz="1800" dirty="0">
                <a:latin typeface="Arial" panose="020B0604020202020204" pitchFamily="34" charset="0"/>
                <a:cs typeface="Arial" panose="020B0604020202020204" pitchFamily="34" charset="0"/>
              </a:rPr>
              <a:t> via </a:t>
            </a:r>
            <a:r>
              <a:rPr lang="de-DE" sz="1800" dirty="0" err="1">
                <a:latin typeface="Arial" panose="020B0604020202020204" pitchFamily="34" charset="0"/>
                <a:cs typeface="Arial" panose="020B0604020202020204" pitchFamily="34" charset="0"/>
              </a:rPr>
              <a:t>our</a:t>
            </a:r>
            <a:r>
              <a:rPr lang="de-DE" sz="1800" dirty="0">
                <a:latin typeface="Arial" panose="020B0604020202020204" pitchFamily="34" charset="0"/>
                <a:cs typeface="Arial" panose="020B0604020202020204" pitchFamily="34" charset="0"/>
              </a:rPr>
              <a:t> </a:t>
            </a:r>
            <a:r>
              <a:rPr lang="de-DE" sz="1800" dirty="0" err="1">
                <a:latin typeface="Arial" panose="020B0604020202020204" pitchFamily="34" charset="0"/>
                <a:cs typeface="Arial" panose="020B0604020202020204" pitchFamily="34" charset="0"/>
              </a:rPr>
              <a:t>website</a:t>
            </a:r>
            <a:r>
              <a:rPr lang="de-DE" sz="1800" dirty="0">
                <a:latin typeface="Arial" panose="020B0604020202020204" pitchFamily="34" charset="0"/>
                <a:cs typeface="Arial" panose="020B0604020202020204" pitchFamily="34" charset="0"/>
              </a:rPr>
              <a:t>: https://scn-kenya.org</a:t>
            </a:r>
            <a:endParaRPr lang="de-DE" dirty="0"/>
          </a:p>
        </p:txBody>
      </p:sp>
      <p:pic>
        <p:nvPicPr>
          <p:cNvPr id="6" name="Grafik 5" descr="Ein Bild, das Kleidung, Person, draußen, Jeans enthält.&#10;&#10;KI-generierte Inhalte können fehlerhaft sein.">
            <a:extLst>
              <a:ext uri="{FF2B5EF4-FFF2-40B4-BE49-F238E27FC236}">
                <a16:creationId xmlns:a16="http://schemas.microsoft.com/office/drawing/2014/main" id="{5E6D0EDD-A108-4681-832B-84B71F173577}"/>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38978" y="638978"/>
            <a:ext cx="4957890" cy="3303969"/>
          </a:xfrm>
          <a:prstGeom prst="rect">
            <a:avLst/>
          </a:prstGeom>
        </p:spPr>
      </p:pic>
      <p:pic>
        <p:nvPicPr>
          <p:cNvPr id="2" name="Grafik 1" descr="Ein Bild, das Menschliches Gesicht, Person, Kleidung, Junge enthält.&#10;&#10;KI-generierte Inhalte können fehlerhaft sein.">
            <a:extLst>
              <a:ext uri="{FF2B5EF4-FFF2-40B4-BE49-F238E27FC236}">
                <a16:creationId xmlns:a16="http://schemas.microsoft.com/office/drawing/2014/main" id="{CA7691DD-0A41-E30B-08A8-1143ADC27A36}"/>
              </a:ext>
            </a:extLst>
          </p:cNvPr>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a:xfrm>
            <a:off x="5761663" y="627591"/>
            <a:ext cx="2008798" cy="3315356"/>
          </a:xfrm>
          <a:prstGeom prst="rect">
            <a:avLst/>
          </a:prstGeom>
        </p:spPr>
      </p:pic>
      <p:pic>
        <p:nvPicPr>
          <p:cNvPr id="7" name="Grafik 6" descr="Ein Bild, das Abfallcontainer, Kleidung, draußen, Person enthält.&#10;&#10;KI-generierte Inhalte können fehlerhaft sein.">
            <a:extLst>
              <a:ext uri="{FF2B5EF4-FFF2-40B4-BE49-F238E27FC236}">
                <a16:creationId xmlns:a16="http://schemas.microsoft.com/office/drawing/2014/main" id="{56E3BEA4-B35B-51BB-3CD5-0EF4DE3725F9}"/>
              </a:ext>
            </a:extLst>
          </p:cNvPr>
          <p:cNvPicPr>
            <a:picLocks noChangeAspect="1"/>
          </p:cNvPicPr>
          <p:nvPr/>
        </p:nvPicPr>
        <p:blipFill>
          <a:blip r:embed="rId5" cstate="email">
            <a:extLst>
              <a:ext uri="{28A0092B-C50C-407E-A947-70E740481C1C}">
                <a14:useLocalDpi xmlns:a14="http://schemas.microsoft.com/office/drawing/2010/main" val="0"/>
              </a:ext>
            </a:extLst>
          </a:blip>
          <a:srcRect/>
          <a:stretch>
            <a:fillRect/>
          </a:stretch>
        </p:blipFill>
        <p:spPr>
          <a:xfrm>
            <a:off x="7935256" y="627591"/>
            <a:ext cx="4000973" cy="3336403"/>
          </a:xfrm>
          <a:prstGeom prst="rect">
            <a:avLst/>
          </a:prstGeom>
        </p:spPr>
      </p:pic>
    </p:spTree>
    <p:extLst>
      <p:ext uri="{BB962C8B-B14F-4D97-AF65-F5344CB8AC3E}">
        <p14:creationId xmlns:p14="http://schemas.microsoft.com/office/powerpoint/2010/main" val="188115544"/>
      </p:ext>
    </p:extLst>
  </p:cSld>
  <p:clrMapOvr>
    <a:masterClrMapping/>
  </p:clrMapOvr>
</p:sld>
</file>

<file path=ppt/theme/theme1.xml><?xml version="1.0" encoding="utf-8"?>
<a:theme xmlns:a="http://schemas.openxmlformats.org/drawingml/2006/main" name="Helena">
  <a:themeElements>
    <a:clrScheme name="Helena">
      <a:dk1>
        <a:sysClr val="windowText" lastClr="000000"/>
      </a:dk1>
      <a:lt1>
        <a:sysClr val="window" lastClr="FFFFFF"/>
      </a:lt1>
      <a:dk2>
        <a:srgbClr val="2C3932"/>
      </a:dk2>
      <a:lt2>
        <a:srgbClr val="FDF6EA"/>
      </a:lt2>
      <a:accent1>
        <a:srgbClr val="169C9A"/>
      </a:accent1>
      <a:accent2>
        <a:srgbClr val="FA9A42"/>
      </a:accent2>
      <a:accent3>
        <a:srgbClr val="E15C3D"/>
      </a:accent3>
      <a:accent4>
        <a:srgbClr val="E78A67"/>
      </a:accent4>
      <a:accent5>
        <a:srgbClr val="A74B40"/>
      </a:accent5>
      <a:accent6>
        <a:srgbClr val="3D9072"/>
      </a:accent6>
      <a:hlink>
        <a:srgbClr val="169C9A"/>
      </a:hlink>
      <a:folHlink>
        <a:srgbClr val="E15C3D"/>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lena" id="{83D43F4A-02D5-42AD-9542-27487597C212}" vid="{14154C61-C2E2-42F2-9833-4EC39495D4C7}"/>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bfd0b529-4a04-4616-88d2-531082d94bb8}" enabled="1" method="Standard" siteId="{e1f8af86-ee95-4718-bd0d-375b37366c83}" removed="0"/>
</clbl:labelList>
</file>

<file path=docProps/app.xml><?xml version="1.0" encoding="utf-8"?>
<Properties xmlns="http://schemas.openxmlformats.org/officeDocument/2006/extended-properties" xmlns:vt="http://schemas.openxmlformats.org/officeDocument/2006/docPropsVTypes">
  <TotalTime>0</TotalTime>
  <Words>1649</Words>
  <Application>Microsoft Office PowerPoint</Application>
  <PresentationFormat>Breitbild</PresentationFormat>
  <Paragraphs>166</Paragraphs>
  <Slides>15</Slides>
  <Notes>4</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15</vt:i4>
      </vt:variant>
    </vt:vector>
  </HeadingPairs>
  <TitlesOfParts>
    <vt:vector size="23" baseType="lpstr">
      <vt:lpstr>Aptos</vt:lpstr>
      <vt:lpstr>Arial</vt:lpstr>
      <vt:lpstr>Boehringer Forward Text</vt:lpstr>
      <vt:lpstr>Neue Haas Grotesk Text Pro</vt:lpstr>
      <vt:lpstr>Segoe Sans</vt:lpstr>
      <vt:lpstr>Segoe UI</vt:lpstr>
      <vt:lpstr>Wingdings</vt:lpstr>
      <vt:lpstr>Helena</vt:lpstr>
      <vt:lpstr> Golden Years, Global Impact: Volunteering in Kenya for 55 +    Manuela Pastore, Feb.‘26   SCN Kenya international coordinator/advisor</vt:lpstr>
      <vt:lpstr>Table of contents</vt:lpstr>
      <vt:lpstr>Make an Impact in Kenya - Program overview, 1 </vt:lpstr>
      <vt:lpstr>Program Overview, 2</vt:lpstr>
      <vt:lpstr>Join Kenya’s Sustainable Collaboration Network &amp; movement</vt:lpstr>
      <vt:lpstr>Where you can volunteer?</vt:lpstr>
      <vt:lpstr>Our core SCN Kenya centers available for volunteering </vt:lpstr>
      <vt:lpstr> </vt:lpstr>
      <vt:lpstr>What Will Your Days Look Like? Every day is different!   </vt:lpstr>
      <vt:lpstr>Safety, Support &amp; House rules (extract)</vt:lpstr>
      <vt:lpstr>Costs</vt:lpstr>
      <vt:lpstr>Internship Certificate </vt:lpstr>
      <vt:lpstr>How to apply</vt:lpstr>
      <vt:lpstr>Exchange Program procedure &amp; timeline</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Pastore,Manuela (Sustain.) BICC-DE-I</dc:creator>
  <cp:lastModifiedBy>Pastore,Manuela (Sustain.) BICC-DE-I</cp:lastModifiedBy>
  <cp:revision>43</cp:revision>
  <dcterms:created xsi:type="dcterms:W3CDTF">2025-12-09T10:55:24Z</dcterms:created>
  <dcterms:modified xsi:type="dcterms:W3CDTF">2026-02-19T10:01:45Z</dcterms:modified>
</cp:coreProperties>
</file>